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handoutMasterIdLst>
    <p:handoutMasterId r:id="rId20"/>
  </p:handoutMasterIdLst>
  <p:sldIdLst>
    <p:sldId id="256" r:id="rId5"/>
    <p:sldId id="280" r:id="rId6"/>
    <p:sldId id="260" r:id="rId7"/>
    <p:sldId id="282" r:id="rId8"/>
    <p:sldId id="281" r:id="rId9"/>
    <p:sldId id="263" r:id="rId10"/>
    <p:sldId id="261" r:id="rId11"/>
    <p:sldId id="272" r:id="rId12"/>
    <p:sldId id="265" r:id="rId13"/>
    <p:sldId id="276" r:id="rId14"/>
    <p:sldId id="266" r:id="rId15"/>
    <p:sldId id="277" r:id="rId16"/>
    <p:sldId id="283" r:id="rId17"/>
    <p:sldId id="284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1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21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2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0FA"/>
    <a:srgbClr val="990099"/>
    <a:srgbClr val="9F3775"/>
    <a:srgbClr val="913760"/>
    <a:srgbClr val="101C32"/>
    <a:srgbClr val="EE4C4C"/>
    <a:srgbClr val="9900CC"/>
    <a:srgbClr val="00F6AA"/>
    <a:srgbClr val="129481"/>
    <a:srgbClr val="CA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-164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991944-8F91-4ACD-BD44-A7861764054A}" type="doc">
      <dgm:prSet loTypeId="urn:microsoft.com/office/officeart/2005/8/layout/orgChart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433C262-31DD-415D-924C-3E9855F1D22B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Позитивные ценностные отношения </a:t>
          </a:r>
          <a:b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социально значимые навыки, умений и способности  выпускника основной школы</a:t>
          </a:r>
        </a:p>
      </dgm:t>
    </dgm:pt>
    <dgm:pt modelId="{BC464371-DB7C-41A1-87B9-8F3175FEEEA3}" type="parTrans" cxnId="{1EEC2ADB-CD24-4742-BE4F-02665D75FBA1}">
      <dgm:prSet/>
      <dgm:spPr/>
      <dgm:t>
        <a:bodyPr/>
        <a:lstStyle/>
        <a:p>
          <a:endParaRPr lang="ru-RU" sz="1050">
            <a:latin typeface="Arial" pitchFamily="34" charset="0"/>
            <a:cs typeface="Arial" pitchFamily="34" charset="0"/>
          </a:endParaRPr>
        </a:p>
      </dgm:t>
    </dgm:pt>
    <dgm:pt modelId="{648BE4CA-A645-433C-88F1-B4E7CE5EE645}" type="sibTrans" cxnId="{1EEC2ADB-CD24-4742-BE4F-02665D75FBA1}">
      <dgm:prSet/>
      <dgm:spPr/>
      <dgm:t>
        <a:bodyPr/>
        <a:lstStyle/>
        <a:p>
          <a:endParaRPr lang="ru-RU" sz="1050">
            <a:latin typeface="Arial" pitchFamily="34" charset="0"/>
            <a:cs typeface="Arial" pitchFamily="34" charset="0"/>
          </a:endParaRPr>
        </a:p>
      </dgm:t>
    </dgm:pt>
    <dgm:pt modelId="{39531C76-7F2D-48BE-A791-672A3364880B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Патриотизм</a:t>
          </a:r>
        </a:p>
      </dgm:t>
    </dgm:pt>
    <dgm:pt modelId="{849C1103-05DE-4905-B209-687BD5149882}" type="parTrans" cxnId="{0AE277E4-EEB0-4460-B374-440012F6CF23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234548AB-08E6-4860-8752-555B485C1F07}" type="sibTrans" cxnId="{0AE277E4-EEB0-4460-B374-440012F6CF23}">
      <dgm:prSet/>
      <dgm:spPr/>
      <dgm:t>
        <a:bodyPr/>
        <a:lstStyle/>
        <a:p>
          <a:endParaRPr lang="ru-RU" sz="1050">
            <a:latin typeface="Arial" pitchFamily="34" charset="0"/>
            <a:cs typeface="Arial" pitchFamily="34" charset="0"/>
          </a:endParaRPr>
        </a:p>
      </dgm:t>
    </dgm:pt>
    <dgm:pt modelId="{91CCC8AB-2668-425F-ACD6-9C30E5B24CFB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Посильное участие в делах своей семьи, родного края, России</a:t>
          </a:r>
        </a:p>
      </dgm:t>
    </dgm:pt>
    <dgm:pt modelId="{836A8079-B562-4A36-9B2F-B45788E2D6ED}" type="parTrans" cxnId="{FB5EF407-EAC8-4E74-B84A-E5EAA187620F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6773B29E-81EA-4793-BED5-DD20D1B5D616}" type="sibTrans" cxnId="{FB5EF407-EAC8-4E74-B84A-E5EAA187620F}">
      <dgm:prSet/>
      <dgm:spPr/>
      <dgm:t>
        <a:bodyPr/>
        <a:lstStyle/>
        <a:p>
          <a:endParaRPr lang="ru-RU" sz="1050">
            <a:latin typeface="Arial" pitchFamily="34" charset="0"/>
            <a:cs typeface="Arial" pitchFamily="34" charset="0"/>
          </a:endParaRPr>
        </a:p>
      </dgm:t>
    </dgm:pt>
    <dgm:pt modelId="{C0E01C17-F682-4239-85E5-5C49DAAF37D9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Межнациональное общение в духе дружбы, равенства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и взаимопомощи народов</a:t>
          </a:r>
        </a:p>
      </dgm:t>
    </dgm:pt>
    <dgm:pt modelId="{208B24DB-6EF5-4335-8B1E-3C3932A2A813}" type="parTrans" cxnId="{77854878-D821-4C6A-8391-214BF321E052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87A1113D-1006-4AB4-A7BC-33947E53B10E}" type="sibTrans" cxnId="{77854878-D821-4C6A-8391-214BF321E052}">
      <dgm:prSet/>
      <dgm:spPr/>
      <dgm:t>
        <a:bodyPr/>
        <a:lstStyle/>
        <a:p>
          <a:endParaRPr lang="ru-RU" sz="1050">
            <a:latin typeface="Arial" pitchFamily="34" charset="0"/>
            <a:cs typeface="Arial" pitchFamily="34" charset="0"/>
          </a:endParaRPr>
        </a:p>
      </dgm:t>
    </dgm:pt>
    <dgm:pt modelId="{6F467838-B8B1-4778-AD84-5140325DBD81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Гражданское воспитание</a:t>
          </a:r>
        </a:p>
      </dgm:t>
    </dgm:pt>
    <dgm:pt modelId="{B7061BAD-9AC8-46C4-9743-A9516B8DCACF}" type="parTrans" cxnId="{1A7859C3-12CA-4FEF-A37D-53EB0CF386F5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AA4765BD-0E30-4083-9F1C-66D8C1ED3D2A}" type="sibTrans" cxnId="{1A7859C3-12CA-4FEF-A37D-53EB0CF386F5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5D64BEA2-8C2C-4578-A245-93256E092162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Способность вести диалог, находить конструктивные выходы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из конфликтных ситуаций</a:t>
          </a:r>
        </a:p>
      </dgm:t>
    </dgm:pt>
    <dgm:pt modelId="{0A364214-6E7E-4BDB-B9B5-41C47D7971AE}" type="parTrans" cxnId="{70E88C79-894A-4B7C-8AB9-5FB73D57E35B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BC32EA97-68A1-424A-BD8E-02875270C5F1}" type="sibTrans" cxnId="{70E88C79-894A-4B7C-8AB9-5FB73D57E35B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F35F758F-CA87-451D-A745-BC39A5DCE0E7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Готовность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прийти на помощь человеку</a:t>
          </a:r>
        </a:p>
      </dgm:t>
    </dgm:pt>
    <dgm:pt modelId="{A9EDFC8A-A490-457F-8289-7AE84FEB1CE7}" type="parTrans" cxnId="{FC55573D-C308-4699-A2F4-CE22E42403B9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D083C3B4-A7D2-46A2-9D09-514FB8780282}" type="sibTrans" cxnId="{FC55573D-C308-4699-A2F4-CE22E42403B9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7FA1D53C-0D4B-466E-A352-270B23D38D59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Этические правила отношений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 с </a:t>
          </a:r>
          <a:r>
            <a:rPr lang="ru-RU" sz="1500" b="1" dirty="0" err="1">
              <a:latin typeface="Arial" pitchFamily="34" charset="0"/>
              <a:cs typeface="Arial" pitchFamily="34" charset="0"/>
            </a:rPr>
            <a:t>противо-положным</a:t>
          </a:r>
          <a:r>
            <a:rPr lang="ru-RU" sz="1500" b="1" dirty="0">
              <a:latin typeface="Arial" pitchFamily="34" charset="0"/>
              <a:cs typeface="Arial" pitchFamily="34" charset="0"/>
            </a:rPr>
            <a:t> полом,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со старшими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и младшими</a:t>
          </a:r>
        </a:p>
      </dgm:t>
    </dgm:pt>
    <dgm:pt modelId="{986CFD38-4379-4D04-8FE2-B26A32D0DEE4}" type="parTrans" cxnId="{BED4E862-F8B4-4BC5-B872-A29074D5C623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92D22EE0-15DC-4A0C-B48F-F9A16577E991}" type="sibTrans" cxnId="{BED4E862-F8B4-4BC5-B872-A29074D5C623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C7FC01B1-CA7D-48C4-B474-65AAA76AF705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Приобщение к культурному наследию</a:t>
          </a:r>
        </a:p>
      </dgm:t>
    </dgm:pt>
    <dgm:pt modelId="{BDD63123-4E9A-4379-9F24-212EF661CB93}" type="parTrans" cxnId="{25FFEA93-F1F3-4656-9081-9C0BA0DF0CA7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A29E07BE-6CE0-42F9-9F40-C8F70B9781AF}" type="sibTrans" cxnId="{25FFEA93-F1F3-4656-9081-9C0BA0DF0CA7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02E3746E-80E6-4F90-BB43-39FB429D2D5F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Систематическое чтение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как средство познания мира</a:t>
          </a:r>
        </a:p>
      </dgm:t>
    </dgm:pt>
    <dgm:pt modelId="{3E9E7FAD-90A4-4A92-9D4B-3D3135986D82}" type="parTrans" cxnId="{E4949849-E895-491B-B9B4-3B1890D1BA60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16B7122A-38CA-43D5-9AAB-756A95530ACB}" type="sibTrans" cxnId="{E4949849-E895-491B-B9B4-3B1890D1BA60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EE3CF572-0C24-47CA-9172-55A2C9C0B709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Соблюдение языковой культуры</a:t>
          </a:r>
        </a:p>
      </dgm:t>
    </dgm:pt>
    <dgm:pt modelId="{53A696F1-286E-4497-B830-6F6146D2A42B}" type="parTrans" cxnId="{8951F3F3-A3FB-4393-ABFB-8C86919E1104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8860D0E1-D02B-4EB4-8F43-C02BF1813AE2}" type="sibTrans" cxnId="{8951F3F3-A3FB-4393-ABFB-8C86919E1104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D23D47F5-FE51-4161-9852-EB2A3EE6DDF5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Популяризация научных знаний </a:t>
          </a:r>
        </a:p>
      </dgm:t>
    </dgm:pt>
    <dgm:pt modelId="{F105DDF5-090C-4A3C-98F6-22497A50C965}" type="parTrans" cxnId="{A5D75652-E069-4F9F-9CD8-5CB4C577877E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1D73BC4F-1920-4851-B990-D486EECF8619}" type="sibTrans" cxnId="{A5D75652-E069-4F9F-9CD8-5CB4C577877E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301FC37C-1797-465A-9592-FDCD78F88E7E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Расширение знаний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об устройстве мира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и общества</a:t>
          </a:r>
        </a:p>
      </dgm:t>
    </dgm:pt>
    <dgm:pt modelId="{B49189C6-A315-4436-8E33-CC5F0A9B4674}" type="parTrans" cxnId="{000FA42C-4BDA-4683-BDE7-4A169A52EC58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E97629EE-EC43-4910-8481-B3A24AD01739}" type="sibTrans" cxnId="{000FA42C-4BDA-4683-BDE7-4A169A52EC58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C9D7D4B8-8185-480A-ABCB-14144FAE4F7F}">
      <dgm:prSet phldrT="[Текст]" custT="1"/>
      <dgm:spPr>
        <a:solidFill>
          <a:srgbClr val="129481"/>
        </a:solidFill>
      </dgm:spPr>
      <dgm:t>
        <a:bodyPr/>
        <a:lstStyle/>
        <a:p>
          <a:r>
            <a:rPr lang="ru-RU" sz="1500" b="1" dirty="0">
              <a:latin typeface="Arial" pitchFamily="34" charset="0"/>
              <a:cs typeface="Arial" pitchFamily="34" charset="0"/>
            </a:rPr>
            <a:t>Готовности 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к саморазвитию</a:t>
          </a:r>
          <a:br>
            <a:rPr lang="ru-RU" sz="1500" b="1" dirty="0">
              <a:latin typeface="Arial" pitchFamily="34" charset="0"/>
              <a:cs typeface="Arial" pitchFamily="34" charset="0"/>
            </a:rPr>
          </a:br>
          <a:r>
            <a:rPr lang="ru-RU" sz="1500" b="1" dirty="0">
              <a:latin typeface="Arial" pitchFamily="34" charset="0"/>
              <a:cs typeface="Arial" pitchFamily="34" charset="0"/>
            </a:rPr>
            <a:t> и самообразованию</a:t>
          </a:r>
        </a:p>
      </dgm:t>
    </dgm:pt>
    <dgm:pt modelId="{4CFC38DD-CBBE-4093-8D2D-80A4BE9926BB}" type="parTrans" cxnId="{D4B2C6EB-0F19-4CD6-A138-37ECB976E64B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9F387BE0-C199-4ADA-8F96-49AB5A7870CE}" type="sibTrans" cxnId="{D4B2C6EB-0F19-4CD6-A138-37ECB976E64B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2637BE35-F730-456D-A705-5E37ADB29525}" type="pres">
      <dgm:prSet presAssocID="{09991944-8F91-4ACD-BD44-A7861764054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05C8CC-A7F8-4F34-AAC7-D4B6EAD27BC0}" type="pres">
      <dgm:prSet presAssocID="{B433C262-31DD-415D-924C-3E9855F1D22B}" presName="hierRoot1" presStyleCnt="0">
        <dgm:presLayoutVars>
          <dgm:hierBranch val="init"/>
        </dgm:presLayoutVars>
      </dgm:prSet>
      <dgm:spPr/>
    </dgm:pt>
    <dgm:pt modelId="{1F130790-C6EE-4170-BF23-CBE8EC884BED}" type="pres">
      <dgm:prSet presAssocID="{B433C262-31DD-415D-924C-3E9855F1D22B}" presName="rootComposite1" presStyleCnt="0"/>
      <dgm:spPr/>
    </dgm:pt>
    <dgm:pt modelId="{32E056D3-77BC-473C-A938-0149E55306CA}" type="pres">
      <dgm:prSet presAssocID="{B433C262-31DD-415D-924C-3E9855F1D22B}" presName="rootText1" presStyleLbl="node0" presStyleIdx="0" presStyleCnt="1" custScaleX="943483" custScaleY="226504" custLinFactNeighborX="-3733" custLinFactNeighborY="171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6A92CC-EBE3-4AFB-B321-D6C9E3EC38C7}" type="pres">
      <dgm:prSet presAssocID="{B433C262-31DD-415D-924C-3E9855F1D22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43D91F6-EC9A-4374-B7BC-5E35132C8FF6}" type="pres">
      <dgm:prSet presAssocID="{B433C262-31DD-415D-924C-3E9855F1D22B}" presName="hierChild2" presStyleCnt="0"/>
      <dgm:spPr/>
    </dgm:pt>
    <dgm:pt modelId="{27A48B2D-A346-4163-BB6B-B259C2C231B6}" type="pres">
      <dgm:prSet presAssocID="{849C1103-05DE-4905-B209-687BD5149882}" presName="Name37" presStyleLbl="parChTrans1D2" presStyleIdx="0" presStyleCnt="4"/>
      <dgm:spPr/>
      <dgm:t>
        <a:bodyPr/>
        <a:lstStyle/>
        <a:p>
          <a:endParaRPr lang="ru-RU"/>
        </a:p>
      </dgm:t>
    </dgm:pt>
    <dgm:pt modelId="{9D41C384-E887-4220-ACA1-8C58CB406C4B}" type="pres">
      <dgm:prSet presAssocID="{39531C76-7F2D-48BE-A791-672A3364880B}" presName="hierRoot2" presStyleCnt="0">
        <dgm:presLayoutVars>
          <dgm:hierBranch val="init"/>
        </dgm:presLayoutVars>
      </dgm:prSet>
      <dgm:spPr/>
    </dgm:pt>
    <dgm:pt modelId="{1ECB9D81-18C2-4E77-9F6D-1F10888E8AC7}" type="pres">
      <dgm:prSet presAssocID="{39531C76-7F2D-48BE-A791-672A3364880B}" presName="rootComposite" presStyleCnt="0"/>
      <dgm:spPr/>
    </dgm:pt>
    <dgm:pt modelId="{5DDA1569-39DF-4FB1-9D4E-2AC76499D770}" type="pres">
      <dgm:prSet presAssocID="{39531C76-7F2D-48BE-A791-672A3364880B}" presName="rootText" presStyleLbl="node2" presStyleIdx="0" presStyleCnt="4" custScaleX="236901" custScaleY="193033" custLinFactNeighborX="7001" custLinFactNeighborY="-128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5758FC-4710-407B-93DA-DF60A525DD23}" type="pres">
      <dgm:prSet presAssocID="{39531C76-7F2D-48BE-A791-672A3364880B}" presName="rootConnector" presStyleLbl="node2" presStyleIdx="0" presStyleCnt="4"/>
      <dgm:spPr/>
      <dgm:t>
        <a:bodyPr/>
        <a:lstStyle/>
        <a:p>
          <a:endParaRPr lang="ru-RU"/>
        </a:p>
      </dgm:t>
    </dgm:pt>
    <dgm:pt modelId="{019E2514-090E-4074-A2B8-C1D0D3CC2DEA}" type="pres">
      <dgm:prSet presAssocID="{39531C76-7F2D-48BE-A791-672A3364880B}" presName="hierChild4" presStyleCnt="0"/>
      <dgm:spPr/>
    </dgm:pt>
    <dgm:pt modelId="{78449243-D8FD-456A-958C-4A322DF81F9E}" type="pres">
      <dgm:prSet presAssocID="{836A8079-B562-4A36-9B2F-B45788E2D6ED}" presName="Name37" presStyleLbl="parChTrans1D3" presStyleIdx="0" presStyleCnt="9"/>
      <dgm:spPr/>
      <dgm:t>
        <a:bodyPr/>
        <a:lstStyle/>
        <a:p>
          <a:endParaRPr lang="ru-RU"/>
        </a:p>
      </dgm:t>
    </dgm:pt>
    <dgm:pt modelId="{823CB2A3-7216-4708-85BC-9C295E757676}" type="pres">
      <dgm:prSet presAssocID="{91CCC8AB-2668-425F-ACD6-9C30E5B24CFB}" presName="hierRoot2" presStyleCnt="0">
        <dgm:presLayoutVars>
          <dgm:hierBranch val="init"/>
        </dgm:presLayoutVars>
      </dgm:prSet>
      <dgm:spPr/>
    </dgm:pt>
    <dgm:pt modelId="{5CEA4093-1946-468D-97E2-FA25D3A2BD02}" type="pres">
      <dgm:prSet presAssocID="{91CCC8AB-2668-425F-ACD6-9C30E5B24CFB}" presName="rootComposite" presStyleCnt="0"/>
      <dgm:spPr/>
    </dgm:pt>
    <dgm:pt modelId="{5B70B25B-404F-4A2F-BBBA-78165D6E45BC}" type="pres">
      <dgm:prSet presAssocID="{91CCC8AB-2668-425F-ACD6-9C30E5B24CFB}" presName="rootText" presStyleLbl="node3" presStyleIdx="0" presStyleCnt="9" custScaleX="231087" custScaleY="255574" custLinFactNeighborX="1287" custLinFactNeighborY="-128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102A80-D684-4CCA-9AF7-4371CD861DB4}" type="pres">
      <dgm:prSet presAssocID="{91CCC8AB-2668-425F-ACD6-9C30E5B24CFB}" presName="rootConnector" presStyleLbl="node3" presStyleIdx="0" presStyleCnt="9"/>
      <dgm:spPr/>
      <dgm:t>
        <a:bodyPr/>
        <a:lstStyle/>
        <a:p>
          <a:endParaRPr lang="ru-RU"/>
        </a:p>
      </dgm:t>
    </dgm:pt>
    <dgm:pt modelId="{CF95AFAB-17FE-4302-8CEC-61ED3D44FE3D}" type="pres">
      <dgm:prSet presAssocID="{91CCC8AB-2668-425F-ACD6-9C30E5B24CFB}" presName="hierChild4" presStyleCnt="0"/>
      <dgm:spPr/>
    </dgm:pt>
    <dgm:pt modelId="{3C5E5196-6EDE-4395-803E-CAED6E23ABA5}" type="pres">
      <dgm:prSet presAssocID="{91CCC8AB-2668-425F-ACD6-9C30E5B24CFB}" presName="hierChild5" presStyleCnt="0"/>
      <dgm:spPr/>
    </dgm:pt>
    <dgm:pt modelId="{97055F1B-0E6B-45F9-BCAB-BA7F03AAD227}" type="pres">
      <dgm:prSet presAssocID="{208B24DB-6EF5-4335-8B1E-3C3932A2A813}" presName="Name37" presStyleLbl="parChTrans1D3" presStyleIdx="1" presStyleCnt="9"/>
      <dgm:spPr/>
      <dgm:t>
        <a:bodyPr/>
        <a:lstStyle/>
        <a:p>
          <a:endParaRPr lang="ru-RU"/>
        </a:p>
      </dgm:t>
    </dgm:pt>
    <dgm:pt modelId="{0A6AD07D-FD0D-41C2-B636-36625F1C4FB2}" type="pres">
      <dgm:prSet presAssocID="{C0E01C17-F682-4239-85E5-5C49DAAF37D9}" presName="hierRoot2" presStyleCnt="0">
        <dgm:presLayoutVars>
          <dgm:hierBranch val="init"/>
        </dgm:presLayoutVars>
      </dgm:prSet>
      <dgm:spPr/>
    </dgm:pt>
    <dgm:pt modelId="{ABA4D71F-2E73-4A8C-B889-C06D518BD822}" type="pres">
      <dgm:prSet presAssocID="{C0E01C17-F682-4239-85E5-5C49DAAF37D9}" presName="rootComposite" presStyleCnt="0"/>
      <dgm:spPr/>
    </dgm:pt>
    <dgm:pt modelId="{33E7ADF6-E17E-4AF6-B5E6-173FD3ED3C61}" type="pres">
      <dgm:prSet presAssocID="{C0E01C17-F682-4239-85E5-5C49DAAF37D9}" presName="rootText" presStyleLbl="node3" presStyleIdx="1" presStyleCnt="9" custScaleX="230005" custScaleY="313277" custLinFactNeighborX="1287" custLinFactNeighborY="-128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E04FE3-7F64-44C5-B7EA-95F143AB1150}" type="pres">
      <dgm:prSet presAssocID="{C0E01C17-F682-4239-85E5-5C49DAAF37D9}" presName="rootConnector" presStyleLbl="node3" presStyleIdx="1" presStyleCnt="9"/>
      <dgm:spPr/>
      <dgm:t>
        <a:bodyPr/>
        <a:lstStyle/>
        <a:p>
          <a:endParaRPr lang="ru-RU"/>
        </a:p>
      </dgm:t>
    </dgm:pt>
    <dgm:pt modelId="{3A3EDBF2-6194-485B-ADD1-08AB145044BB}" type="pres">
      <dgm:prSet presAssocID="{C0E01C17-F682-4239-85E5-5C49DAAF37D9}" presName="hierChild4" presStyleCnt="0"/>
      <dgm:spPr/>
    </dgm:pt>
    <dgm:pt modelId="{C378D45D-4EB8-4265-9AF0-E5DC06217A2D}" type="pres">
      <dgm:prSet presAssocID="{C0E01C17-F682-4239-85E5-5C49DAAF37D9}" presName="hierChild5" presStyleCnt="0"/>
      <dgm:spPr/>
    </dgm:pt>
    <dgm:pt modelId="{DEC2E669-5F4C-4C05-B81D-54AE80EAF00F}" type="pres">
      <dgm:prSet presAssocID="{39531C76-7F2D-48BE-A791-672A3364880B}" presName="hierChild5" presStyleCnt="0"/>
      <dgm:spPr/>
    </dgm:pt>
    <dgm:pt modelId="{7D256CFE-F848-4B92-AF67-F253B32FBDC8}" type="pres">
      <dgm:prSet presAssocID="{B7061BAD-9AC8-46C4-9743-A9516B8DCACF}" presName="Name37" presStyleLbl="parChTrans1D2" presStyleIdx="1" presStyleCnt="4"/>
      <dgm:spPr/>
      <dgm:t>
        <a:bodyPr/>
        <a:lstStyle/>
        <a:p>
          <a:endParaRPr lang="ru-RU"/>
        </a:p>
      </dgm:t>
    </dgm:pt>
    <dgm:pt modelId="{5DBCEB25-BA2A-4C3B-B19F-667A19AB2EDD}" type="pres">
      <dgm:prSet presAssocID="{6F467838-B8B1-4778-AD84-5140325DBD81}" presName="hierRoot2" presStyleCnt="0">
        <dgm:presLayoutVars>
          <dgm:hierBranch val="init"/>
        </dgm:presLayoutVars>
      </dgm:prSet>
      <dgm:spPr/>
    </dgm:pt>
    <dgm:pt modelId="{415E7E75-1736-4079-9CE7-20B1528C27FA}" type="pres">
      <dgm:prSet presAssocID="{6F467838-B8B1-4778-AD84-5140325DBD81}" presName="rootComposite" presStyleCnt="0"/>
      <dgm:spPr/>
    </dgm:pt>
    <dgm:pt modelId="{0E604581-8B42-4CF5-A584-B541FEFB26B6}" type="pres">
      <dgm:prSet presAssocID="{6F467838-B8B1-4778-AD84-5140325DBD81}" presName="rootText" presStyleLbl="node2" presStyleIdx="1" presStyleCnt="4" custScaleX="203180" custScaleY="148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983F16-D465-422D-8325-396E5168A000}" type="pres">
      <dgm:prSet presAssocID="{6F467838-B8B1-4778-AD84-5140325DBD81}" presName="rootConnector" presStyleLbl="node2" presStyleIdx="1" presStyleCnt="4"/>
      <dgm:spPr/>
      <dgm:t>
        <a:bodyPr/>
        <a:lstStyle/>
        <a:p>
          <a:endParaRPr lang="ru-RU"/>
        </a:p>
      </dgm:t>
    </dgm:pt>
    <dgm:pt modelId="{0B9B0C62-8A44-43B5-B537-1F59A15172C7}" type="pres">
      <dgm:prSet presAssocID="{6F467838-B8B1-4778-AD84-5140325DBD81}" presName="hierChild4" presStyleCnt="0"/>
      <dgm:spPr/>
    </dgm:pt>
    <dgm:pt modelId="{03632192-5621-449B-877A-6FDC536118DE}" type="pres">
      <dgm:prSet presAssocID="{0A364214-6E7E-4BDB-B9B5-41C47D7971AE}" presName="Name37" presStyleLbl="parChTrans1D3" presStyleIdx="2" presStyleCnt="9"/>
      <dgm:spPr/>
      <dgm:t>
        <a:bodyPr/>
        <a:lstStyle/>
        <a:p>
          <a:endParaRPr lang="ru-RU"/>
        </a:p>
      </dgm:t>
    </dgm:pt>
    <dgm:pt modelId="{6103F789-6F2A-4B66-A4D8-258AB7034C86}" type="pres">
      <dgm:prSet presAssocID="{5D64BEA2-8C2C-4578-A245-93256E092162}" presName="hierRoot2" presStyleCnt="0">
        <dgm:presLayoutVars>
          <dgm:hierBranch val="init"/>
        </dgm:presLayoutVars>
      </dgm:prSet>
      <dgm:spPr/>
    </dgm:pt>
    <dgm:pt modelId="{C7BA0E52-1FF5-4269-88E7-9EE3316C13C5}" type="pres">
      <dgm:prSet presAssocID="{5D64BEA2-8C2C-4578-A245-93256E092162}" presName="rootComposite" presStyleCnt="0"/>
      <dgm:spPr/>
    </dgm:pt>
    <dgm:pt modelId="{F9A8052B-6F4A-40DC-BCBE-A886B9BD113E}" type="pres">
      <dgm:prSet presAssocID="{5D64BEA2-8C2C-4578-A245-93256E092162}" presName="rootText" presStyleLbl="node3" presStyleIdx="2" presStyleCnt="9" custScaleX="233021" custScaleY="351167" custLinFactNeighborX="1287" custLinFactNeighborY="-128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EDDE54-D7BA-4A8D-95A2-EBFD4DF31F4F}" type="pres">
      <dgm:prSet presAssocID="{5D64BEA2-8C2C-4578-A245-93256E092162}" presName="rootConnector" presStyleLbl="node3" presStyleIdx="2" presStyleCnt="9"/>
      <dgm:spPr/>
      <dgm:t>
        <a:bodyPr/>
        <a:lstStyle/>
        <a:p>
          <a:endParaRPr lang="ru-RU"/>
        </a:p>
      </dgm:t>
    </dgm:pt>
    <dgm:pt modelId="{B06680A0-FA8A-4A26-9EAC-C1E720F727F0}" type="pres">
      <dgm:prSet presAssocID="{5D64BEA2-8C2C-4578-A245-93256E092162}" presName="hierChild4" presStyleCnt="0"/>
      <dgm:spPr/>
    </dgm:pt>
    <dgm:pt modelId="{069BCAB7-64DC-42A3-9C09-37F5FC2207BB}" type="pres">
      <dgm:prSet presAssocID="{5D64BEA2-8C2C-4578-A245-93256E092162}" presName="hierChild5" presStyleCnt="0"/>
      <dgm:spPr/>
    </dgm:pt>
    <dgm:pt modelId="{F6FC420F-5CC7-432B-85F6-5CCE5ED2F691}" type="pres">
      <dgm:prSet presAssocID="{A9EDFC8A-A490-457F-8289-7AE84FEB1CE7}" presName="Name37" presStyleLbl="parChTrans1D3" presStyleIdx="3" presStyleCnt="9"/>
      <dgm:spPr/>
      <dgm:t>
        <a:bodyPr/>
        <a:lstStyle/>
        <a:p>
          <a:endParaRPr lang="ru-RU"/>
        </a:p>
      </dgm:t>
    </dgm:pt>
    <dgm:pt modelId="{F263F754-2F75-4BB0-9799-0A91D8F3C520}" type="pres">
      <dgm:prSet presAssocID="{F35F758F-CA87-451D-A745-BC39A5DCE0E7}" presName="hierRoot2" presStyleCnt="0">
        <dgm:presLayoutVars>
          <dgm:hierBranch val="init"/>
        </dgm:presLayoutVars>
      </dgm:prSet>
      <dgm:spPr/>
    </dgm:pt>
    <dgm:pt modelId="{D548178D-A8F3-4CD8-8298-F66C326B97C5}" type="pres">
      <dgm:prSet presAssocID="{F35F758F-CA87-451D-A745-BC39A5DCE0E7}" presName="rootComposite" presStyleCnt="0"/>
      <dgm:spPr/>
    </dgm:pt>
    <dgm:pt modelId="{330314EF-8DCA-4E63-A0A8-3A9307AC86CD}" type="pres">
      <dgm:prSet presAssocID="{F35F758F-CA87-451D-A745-BC39A5DCE0E7}" presName="rootText" presStyleLbl="node3" presStyleIdx="3" presStyleCnt="9" custScaleX="234775" custScaleY="2089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DF7071-0B4F-4613-82C3-8B01510669DE}" type="pres">
      <dgm:prSet presAssocID="{F35F758F-CA87-451D-A745-BC39A5DCE0E7}" presName="rootConnector" presStyleLbl="node3" presStyleIdx="3" presStyleCnt="9"/>
      <dgm:spPr/>
      <dgm:t>
        <a:bodyPr/>
        <a:lstStyle/>
        <a:p>
          <a:endParaRPr lang="ru-RU"/>
        </a:p>
      </dgm:t>
    </dgm:pt>
    <dgm:pt modelId="{7DCEF112-E9E3-4308-8FDA-27795B855A58}" type="pres">
      <dgm:prSet presAssocID="{F35F758F-CA87-451D-A745-BC39A5DCE0E7}" presName="hierChild4" presStyleCnt="0"/>
      <dgm:spPr/>
    </dgm:pt>
    <dgm:pt modelId="{A5F5E8AD-F6A7-476D-8A46-3037C41E6747}" type="pres">
      <dgm:prSet presAssocID="{F35F758F-CA87-451D-A745-BC39A5DCE0E7}" presName="hierChild5" presStyleCnt="0"/>
      <dgm:spPr/>
    </dgm:pt>
    <dgm:pt modelId="{497315F1-1EE5-4AD8-80F1-1E9782EB7153}" type="pres">
      <dgm:prSet presAssocID="{986CFD38-4379-4D04-8FE2-B26A32D0DEE4}" presName="Name37" presStyleLbl="parChTrans1D3" presStyleIdx="4" presStyleCnt="9"/>
      <dgm:spPr/>
      <dgm:t>
        <a:bodyPr/>
        <a:lstStyle/>
        <a:p>
          <a:endParaRPr lang="ru-RU"/>
        </a:p>
      </dgm:t>
    </dgm:pt>
    <dgm:pt modelId="{FC4CBE2D-4126-4F81-9FC6-A4F7C8B99F26}" type="pres">
      <dgm:prSet presAssocID="{7FA1D53C-0D4B-466E-A352-270B23D38D59}" presName="hierRoot2" presStyleCnt="0">
        <dgm:presLayoutVars>
          <dgm:hierBranch val="init"/>
        </dgm:presLayoutVars>
      </dgm:prSet>
      <dgm:spPr/>
    </dgm:pt>
    <dgm:pt modelId="{187F3B90-38C2-4D22-8621-20EDCE97D268}" type="pres">
      <dgm:prSet presAssocID="{7FA1D53C-0D4B-466E-A352-270B23D38D59}" presName="rootComposite" presStyleCnt="0"/>
      <dgm:spPr/>
    </dgm:pt>
    <dgm:pt modelId="{F6674FB9-D8DA-48B6-AA9E-0C7B0E4DB8C8}" type="pres">
      <dgm:prSet presAssocID="{7FA1D53C-0D4B-466E-A352-270B23D38D59}" presName="rootText" presStyleLbl="node3" presStyleIdx="4" presStyleCnt="9" custScaleX="246162" custScaleY="4015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878CD1-CCC4-42E9-90C5-2DA2E8EA8154}" type="pres">
      <dgm:prSet presAssocID="{7FA1D53C-0D4B-466E-A352-270B23D38D59}" presName="rootConnector" presStyleLbl="node3" presStyleIdx="4" presStyleCnt="9"/>
      <dgm:spPr/>
      <dgm:t>
        <a:bodyPr/>
        <a:lstStyle/>
        <a:p>
          <a:endParaRPr lang="ru-RU"/>
        </a:p>
      </dgm:t>
    </dgm:pt>
    <dgm:pt modelId="{4028E833-4FAC-4B05-AB2E-3ADD55BD3C98}" type="pres">
      <dgm:prSet presAssocID="{7FA1D53C-0D4B-466E-A352-270B23D38D59}" presName="hierChild4" presStyleCnt="0"/>
      <dgm:spPr/>
    </dgm:pt>
    <dgm:pt modelId="{CD482F44-DB43-4F8C-B84E-92FBCBB0A888}" type="pres">
      <dgm:prSet presAssocID="{7FA1D53C-0D4B-466E-A352-270B23D38D59}" presName="hierChild5" presStyleCnt="0"/>
      <dgm:spPr/>
    </dgm:pt>
    <dgm:pt modelId="{ED1B01E3-71B4-42BE-A9DC-E1D877DC9BAE}" type="pres">
      <dgm:prSet presAssocID="{6F467838-B8B1-4778-AD84-5140325DBD81}" presName="hierChild5" presStyleCnt="0"/>
      <dgm:spPr/>
    </dgm:pt>
    <dgm:pt modelId="{0CEB82C1-2BC3-4C88-9CC8-E19CAC2772E4}" type="pres">
      <dgm:prSet presAssocID="{BDD63123-4E9A-4379-9F24-212EF661CB93}" presName="Name37" presStyleLbl="parChTrans1D2" presStyleIdx="2" presStyleCnt="4"/>
      <dgm:spPr/>
      <dgm:t>
        <a:bodyPr/>
        <a:lstStyle/>
        <a:p>
          <a:endParaRPr lang="ru-RU"/>
        </a:p>
      </dgm:t>
    </dgm:pt>
    <dgm:pt modelId="{48B43994-B73A-4ED7-97FA-3B8115E31B47}" type="pres">
      <dgm:prSet presAssocID="{C7FC01B1-CA7D-48C4-B474-65AAA76AF705}" presName="hierRoot2" presStyleCnt="0">
        <dgm:presLayoutVars>
          <dgm:hierBranch val="init"/>
        </dgm:presLayoutVars>
      </dgm:prSet>
      <dgm:spPr/>
    </dgm:pt>
    <dgm:pt modelId="{523DEC6F-2B17-4771-AC0B-93B4325376D6}" type="pres">
      <dgm:prSet presAssocID="{C7FC01B1-CA7D-48C4-B474-65AAA76AF705}" presName="rootComposite" presStyleCnt="0"/>
      <dgm:spPr/>
    </dgm:pt>
    <dgm:pt modelId="{E2084395-B324-43AC-AC22-B0BE561458F9}" type="pres">
      <dgm:prSet presAssocID="{C7FC01B1-CA7D-48C4-B474-65AAA76AF705}" presName="rootText" presStyleLbl="node2" presStyleIdx="2" presStyleCnt="4" custScaleX="199994" custScaleY="148986" custLinFactNeighborX="114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A6B86E-5B37-4A0D-92F6-4B866427DD67}" type="pres">
      <dgm:prSet presAssocID="{C7FC01B1-CA7D-48C4-B474-65AAA76AF705}" presName="rootConnector" presStyleLbl="node2" presStyleIdx="2" presStyleCnt="4"/>
      <dgm:spPr/>
      <dgm:t>
        <a:bodyPr/>
        <a:lstStyle/>
        <a:p>
          <a:endParaRPr lang="ru-RU"/>
        </a:p>
      </dgm:t>
    </dgm:pt>
    <dgm:pt modelId="{2509A5A5-11AE-4169-BE06-14B5C5D14B25}" type="pres">
      <dgm:prSet presAssocID="{C7FC01B1-CA7D-48C4-B474-65AAA76AF705}" presName="hierChild4" presStyleCnt="0"/>
      <dgm:spPr/>
    </dgm:pt>
    <dgm:pt modelId="{8CAACFBA-92DE-4BCC-AAE1-A08AD96C10C2}" type="pres">
      <dgm:prSet presAssocID="{3E9E7FAD-90A4-4A92-9D4B-3D3135986D82}" presName="Name37" presStyleLbl="parChTrans1D3" presStyleIdx="5" presStyleCnt="9"/>
      <dgm:spPr/>
      <dgm:t>
        <a:bodyPr/>
        <a:lstStyle/>
        <a:p>
          <a:endParaRPr lang="ru-RU"/>
        </a:p>
      </dgm:t>
    </dgm:pt>
    <dgm:pt modelId="{280769BD-2E01-4AC4-A6A9-4ABB3DE44521}" type="pres">
      <dgm:prSet presAssocID="{02E3746E-80E6-4F90-BB43-39FB429D2D5F}" presName="hierRoot2" presStyleCnt="0">
        <dgm:presLayoutVars>
          <dgm:hierBranch val="init"/>
        </dgm:presLayoutVars>
      </dgm:prSet>
      <dgm:spPr/>
    </dgm:pt>
    <dgm:pt modelId="{39FB70E0-7379-461C-8851-3345F7F484E4}" type="pres">
      <dgm:prSet presAssocID="{02E3746E-80E6-4F90-BB43-39FB429D2D5F}" presName="rootComposite" presStyleCnt="0"/>
      <dgm:spPr/>
    </dgm:pt>
    <dgm:pt modelId="{1B86151B-7490-4B0D-8847-B3E6D95148F2}" type="pres">
      <dgm:prSet presAssocID="{02E3746E-80E6-4F90-BB43-39FB429D2D5F}" presName="rootText" presStyleLbl="node3" presStyleIdx="5" presStyleCnt="9" custScaleX="208614" custScaleY="2539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047938-527C-4BA2-ACA5-5B632D2262D1}" type="pres">
      <dgm:prSet presAssocID="{02E3746E-80E6-4F90-BB43-39FB429D2D5F}" presName="rootConnector" presStyleLbl="node3" presStyleIdx="5" presStyleCnt="9"/>
      <dgm:spPr/>
      <dgm:t>
        <a:bodyPr/>
        <a:lstStyle/>
        <a:p>
          <a:endParaRPr lang="ru-RU"/>
        </a:p>
      </dgm:t>
    </dgm:pt>
    <dgm:pt modelId="{452D4989-3EEC-402B-82F0-F8229949498E}" type="pres">
      <dgm:prSet presAssocID="{02E3746E-80E6-4F90-BB43-39FB429D2D5F}" presName="hierChild4" presStyleCnt="0"/>
      <dgm:spPr/>
    </dgm:pt>
    <dgm:pt modelId="{C43D7CD8-0BB4-4DA5-9537-D55F562D8A8E}" type="pres">
      <dgm:prSet presAssocID="{02E3746E-80E6-4F90-BB43-39FB429D2D5F}" presName="hierChild5" presStyleCnt="0"/>
      <dgm:spPr/>
    </dgm:pt>
    <dgm:pt modelId="{36BE6CAB-C580-4A3A-B2BB-78EBC99EC328}" type="pres">
      <dgm:prSet presAssocID="{53A696F1-286E-4497-B830-6F6146D2A42B}" presName="Name37" presStyleLbl="parChTrans1D3" presStyleIdx="6" presStyleCnt="9"/>
      <dgm:spPr/>
      <dgm:t>
        <a:bodyPr/>
        <a:lstStyle/>
        <a:p>
          <a:endParaRPr lang="ru-RU"/>
        </a:p>
      </dgm:t>
    </dgm:pt>
    <dgm:pt modelId="{542F0144-6D55-4F08-8010-E53EE4A23AA2}" type="pres">
      <dgm:prSet presAssocID="{EE3CF572-0C24-47CA-9172-55A2C9C0B709}" presName="hierRoot2" presStyleCnt="0">
        <dgm:presLayoutVars>
          <dgm:hierBranch val="init"/>
        </dgm:presLayoutVars>
      </dgm:prSet>
      <dgm:spPr/>
    </dgm:pt>
    <dgm:pt modelId="{D7711B66-627D-4FAC-BA2B-29334BAEC2C5}" type="pres">
      <dgm:prSet presAssocID="{EE3CF572-0C24-47CA-9172-55A2C9C0B709}" presName="rootComposite" presStyleCnt="0"/>
      <dgm:spPr/>
    </dgm:pt>
    <dgm:pt modelId="{94249536-D300-4C9E-A431-F52A3D8CDCD4}" type="pres">
      <dgm:prSet presAssocID="{EE3CF572-0C24-47CA-9172-55A2C9C0B709}" presName="rootText" presStyleLbl="node3" presStyleIdx="6" presStyleCnt="9" custScaleX="187097" custScaleY="2632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57360F-F4E7-40C8-BE57-BECF48F71F0A}" type="pres">
      <dgm:prSet presAssocID="{EE3CF572-0C24-47CA-9172-55A2C9C0B709}" presName="rootConnector" presStyleLbl="node3" presStyleIdx="6" presStyleCnt="9"/>
      <dgm:spPr/>
      <dgm:t>
        <a:bodyPr/>
        <a:lstStyle/>
        <a:p>
          <a:endParaRPr lang="ru-RU"/>
        </a:p>
      </dgm:t>
    </dgm:pt>
    <dgm:pt modelId="{05DAA47C-FE6B-4D9F-8DE2-64C85ADA7260}" type="pres">
      <dgm:prSet presAssocID="{EE3CF572-0C24-47CA-9172-55A2C9C0B709}" presName="hierChild4" presStyleCnt="0"/>
      <dgm:spPr/>
    </dgm:pt>
    <dgm:pt modelId="{98FE451D-DDE4-4BC6-B4B4-209531C70AF1}" type="pres">
      <dgm:prSet presAssocID="{EE3CF572-0C24-47CA-9172-55A2C9C0B709}" presName="hierChild5" presStyleCnt="0"/>
      <dgm:spPr/>
    </dgm:pt>
    <dgm:pt modelId="{303EBDA1-7E6B-423C-9CC2-34FF323DB703}" type="pres">
      <dgm:prSet presAssocID="{C7FC01B1-CA7D-48C4-B474-65AAA76AF705}" presName="hierChild5" presStyleCnt="0"/>
      <dgm:spPr/>
    </dgm:pt>
    <dgm:pt modelId="{5BD94A03-4F72-4FB1-8790-F98B90E880D1}" type="pres">
      <dgm:prSet presAssocID="{F105DDF5-090C-4A3C-98F6-22497A50C965}" presName="Name37" presStyleLbl="parChTrans1D2" presStyleIdx="3" presStyleCnt="4"/>
      <dgm:spPr/>
      <dgm:t>
        <a:bodyPr/>
        <a:lstStyle/>
        <a:p>
          <a:endParaRPr lang="ru-RU"/>
        </a:p>
      </dgm:t>
    </dgm:pt>
    <dgm:pt modelId="{217BAFF5-D926-4FE2-A3C3-12D9216DA294}" type="pres">
      <dgm:prSet presAssocID="{D23D47F5-FE51-4161-9852-EB2A3EE6DDF5}" presName="hierRoot2" presStyleCnt="0">
        <dgm:presLayoutVars>
          <dgm:hierBranch val="init"/>
        </dgm:presLayoutVars>
      </dgm:prSet>
      <dgm:spPr/>
    </dgm:pt>
    <dgm:pt modelId="{E3CA6FE7-B0F6-4B8F-A547-B0138A9B00B1}" type="pres">
      <dgm:prSet presAssocID="{D23D47F5-FE51-4161-9852-EB2A3EE6DDF5}" presName="rootComposite" presStyleCnt="0"/>
      <dgm:spPr/>
    </dgm:pt>
    <dgm:pt modelId="{1359CD4D-F95D-49CD-B8B5-8C69AA039761}" type="pres">
      <dgm:prSet presAssocID="{D23D47F5-FE51-4161-9852-EB2A3EE6DDF5}" presName="rootText" presStyleLbl="node2" presStyleIdx="3" presStyleCnt="4" custScaleX="301870" custScaleY="1459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3EC17F-C50A-4E03-AD0A-CB9CBD1F77AF}" type="pres">
      <dgm:prSet presAssocID="{D23D47F5-FE51-4161-9852-EB2A3EE6DDF5}" presName="rootConnector" presStyleLbl="node2" presStyleIdx="3" presStyleCnt="4"/>
      <dgm:spPr/>
      <dgm:t>
        <a:bodyPr/>
        <a:lstStyle/>
        <a:p>
          <a:endParaRPr lang="ru-RU"/>
        </a:p>
      </dgm:t>
    </dgm:pt>
    <dgm:pt modelId="{48B3E5E7-7566-4596-B3EF-A81FB38C2934}" type="pres">
      <dgm:prSet presAssocID="{D23D47F5-FE51-4161-9852-EB2A3EE6DDF5}" presName="hierChild4" presStyleCnt="0"/>
      <dgm:spPr/>
    </dgm:pt>
    <dgm:pt modelId="{1CB85AB4-5DBD-4360-ADBE-4D95F1FA0004}" type="pres">
      <dgm:prSet presAssocID="{B49189C6-A315-4436-8E33-CC5F0A9B4674}" presName="Name37" presStyleLbl="parChTrans1D3" presStyleIdx="7" presStyleCnt="9"/>
      <dgm:spPr/>
      <dgm:t>
        <a:bodyPr/>
        <a:lstStyle/>
        <a:p>
          <a:endParaRPr lang="ru-RU"/>
        </a:p>
      </dgm:t>
    </dgm:pt>
    <dgm:pt modelId="{4EFBF9CD-2B58-4EEF-881C-6CA7F1E95FAC}" type="pres">
      <dgm:prSet presAssocID="{301FC37C-1797-465A-9592-FDCD78F88E7E}" presName="hierRoot2" presStyleCnt="0">
        <dgm:presLayoutVars>
          <dgm:hierBranch val="init"/>
        </dgm:presLayoutVars>
      </dgm:prSet>
      <dgm:spPr/>
    </dgm:pt>
    <dgm:pt modelId="{7AA3788E-DDA6-4112-BFC3-0B6DB3A3DC18}" type="pres">
      <dgm:prSet presAssocID="{301FC37C-1797-465A-9592-FDCD78F88E7E}" presName="rootComposite" presStyleCnt="0"/>
      <dgm:spPr/>
    </dgm:pt>
    <dgm:pt modelId="{AA08B5A4-984D-4745-AFBB-59939582E1C8}" type="pres">
      <dgm:prSet presAssocID="{301FC37C-1797-465A-9592-FDCD78F88E7E}" presName="rootText" presStyleLbl="node3" presStyleIdx="7" presStyleCnt="9" custScaleX="250499" custScaleY="2381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BBF62C-1EE2-4558-8C63-D5F5601C9980}" type="pres">
      <dgm:prSet presAssocID="{301FC37C-1797-465A-9592-FDCD78F88E7E}" presName="rootConnector" presStyleLbl="node3" presStyleIdx="7" presStyleCnt="9"/>
      <dgm:spPr/>
      <dgm:t>
        <a:bodyPr/>
        <a:lstStyle/>
        <a:p>
          <a:endParaRPr lang="ru-RU"/>
        </a:p>
      </dgm:t>
    </dgm:pt>
    <dgm:pt modelId="{D7B41EBC-6D92-48ED-8699-093300277837}" type="pres">
      <dgm:prSet presAssocID="{301FC37C-1797-465A-9592-FDCD78F88E7E}" presName="hierChild4" presStyleCnt="0"/>
      <dgm:spPr/>
    </dgm:pt>
    <dgm:pt modelId="{35661412-F6D5-47EB-B538-16D369287554}" type="pres">
      <dgm:prSet presAssocID="{301FC37C-1797-465A-9592-FDCD78F88E7E}" presName="hierChild5" presStyleCnt="0"/>
      <dgm:spPr/>
    </dgm:pt>
    <dgm:pt modelId="{7C0B94E3-2E0B-466C-975C-38B97D0F6F66}" type="pres">
      <dgm:prSet presAssocID="{4CFC38DD-CBBE-4093-8D2D-80A4BE9926BB}" presName="Name37" presStyleLbl="parChTrans1D3" presStyleIdx="8" presStyleCnt="9"/>
      <dgm:spPr/>
      <dgm:t>
        <a:bodyPr/>
        <a:lstStyle/>
        <a:p>
          <a:endParaRPr lang="ru-RU"/>
        </a:p>
      </dgm:t>
    </dgm:pt>
    <dgm:pt modelId="{AB36C79E-5623-4BF1-ACBB-B4E69608E9CA}" type="pres">
      <dgm:prSet presAssocID="{C9D7D4B8-8185-480A-ABCB-14144FAE4F7F}" presName="hierRoot2" presStyleCnt="0">
        <dgm:presLayoutVars>
          <dgm:hierBranch val="init"/>
        </dgm:presLayoutVars>
      </dgm:prSet>
      <dgm:spPr/>
    </dgm:pt>
    <dgm:pt modelId="{4E2B3586-F99F-4D32-B7A4-CC0FBB4C35A5}" type="pres">
      <dgm:prSet presAssocID="{C9D7D4B8-8185-480A-ABCB-14144FAE4F7F}" presName="rootComposite" presStyleCnt="0"/>
      <dgm:spPr/>
    </dgm:pt>
    <dgm:pt modelId="{F06F4C23-8BC8-48DB-923D-B9A2C88916FC}" type="pres">
      <dgm:prSet presAssocID="{C9D7D4B8-8185-480A-ABCB-14144FAE4F7F}" presName="rootText" presStyleLbl="node3" presStyleIdx="8" presStyleCnt="9" custScaleX="257494" custScaleY="2157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42ECC6-10D2-434C-85DD-4F870FE8C6AB}" type="pres">
      <dgm:prSet presAssocID="{C9D7D4B8-8185-480A-ABCB-14144FAE4F7F}" presName="rootConnector" presStyleLbl="node3" presStyleIdx="8" presStyleCnt="9"/>
      <dgm:spPr/>
      <dgm:t>
        <a:bodyPr/>
        <a:lstStyle/>
        <a:p>
          <a:endParaRPr lang="ru-RU"/>
        </a:p>
      </dgm:t>
    </dgm:pt>
    <dgm:pt modelId="{E06AACC2-1CDC-4A56-9B1F-9E29A675980F}" type="pres">
      <dgm:prSet presAssocID="{C9D7D4B8-8185-480A-ABCB-14144FAE4F7F}" presName="hierChild4" presStyleCnt="0"/>
      <dgm:spPr/>
    </dgm:pt>
    <dgm:pt modelId="{D639AB79-CEFC-4365-9BBC-555F165775F7}" type="pres">
      <dgm:prSet presAssocID="{C9D7D4B8-8185-480A-ABCB-14144FAE4F7F}" presName="hierChild5" presStyleCnt="0"/>
      <dgm:spPr/>
    </dgm:pt>
    <dgm:pt modelId="{36A502F3-AD6E-44EF-8913-0A22B2B01FE8}" type="pres">
      <dgm:prSet presAssocID="{D23D47F5-FE51-4161-9852-EB2A3EE6DDF5}" presName="hierChild5" presStyleCnt="0"/>
      <dgm:spPr/>
    </dgm:pt>
    <dgm:pt modelId="{8B2A8B58-455A-4DF9-8E8E-B19611FB914E}" type="pres">
      <dgm:prSet presAssocID="{B433C262-31DD-415D-924C-3E9855F1D22B}" presName="hierChild3" presStyleCnt="0"/>
      <dgm:spPr/>
    </dgm:pt>
  </dgm:ptLst>
  <dgm:cxnLst>
    <dgm:cxn modelId="{4F9D7BF0-7B77-4530-B15A-B227C7876C71}" type="presOf" srcId="{C7FC01B1-CA7D-48C4-B474-65AAA76AF705}" destId="{E2084395-B324-43AC-AC22-B0BE561458F9}" srcOrd="0" destOrd="0" presId="urn:microsoft.com/office/officeart/2005/8/layout/orgChart1"/>
    <dgm:cxn modelId="{1A7859C3-12CA-4FEF-A37D-53EB0CF386F5}" srcId="{B433C262-31DD-415D-924C-3E9855F1D22B}" destId="{6F467838-B8B1-4778-AD84-5140325DBD81}" srcOrd="1" destOrd="0" parTransId="{B7061BAD-9AC8-46C4-9743-A9516B8DCACF}" sibTransId="{AA4765BD-0E30-4083-9F1C-66D8C1ED3D2A}"/>
    <dgm:cxn modelId="{BED4E862-F8B4-4BC5-B872-A29074D5C623}" srcId="{6F467838-B8B1-4778-AD84-5140325DBD81}" destId="{7FA1D53C-0D4B-466E-A352-270B23D38D59}" srcOrd="2" destOrd="0" parTransId="{986CFD38-4379-4D04-8FE2-B26A32D0DEE4}" sibTransId="{92D22EE0-15DC-4A0C-B48F-F9A16577E991}"/>
    <dgm:cxn modelId="{2ADD38FC-A423-4EBE-B90C-CEFB6DD31F88}" type="presOf" srcId="{C9D7D4B8-8185-480A-ABCB-14144FAE4F7F}" destId="{8B42ECC6-10D2-434C-85DD-4F870FE8C6AB}" srcOrd="1" destOrd="0" presId="urn:microsoft.com/office/officeart/2005/8/layout/orgChart1"/>
    <dgm:cxn modelId="{09E74B79-9594-4F4D-81BD-FB89C7C8D52D}" type="presOf" srcId="{D23D47F5-FE51-4161-9852-EB2A3EE6DDF5}" destId="{3A3EC17F-C50A-4E03-AD0A-CB9CBD1F77AF}" srcOrd="1" destOrd="0" presId="urn:microsoft.com/office/officeart/2005/8/layout/orgChart1"/>
    <dgm:cxn modelId="{2536C828-6885-431A-B3F9-A36B44EF3A5B}" type="presOf" srcId="{4CFC38DD-CBBE-4093-8D2D-80A4BE9926BB}" destId="{7C0B94E3-2E0B-466C-975C-38B97D0F6F66}" srcOrd="0" destOrd="0" presId="urn:microsoft.com/office/officeart/2005/8/layout/orgChart1"/>
    <dgm:cxn modelId="{2BF9BAF1-E333-4432-8DE7-F0A0B1A1E864}" type="presOf" srcId="{7FA1D53C-0D4B-466E-A352-270B23D38D59}" destId="{F6674FB9-D8DA-48B6-AA9E-0C7B0E4DB8C8}" srcOrd="0" destOrd="0" presId="urn:microsoft.com/office/officeart/2005/8/layout/orgChart1"/>
    <dgm:cxn modelId="{1928389F-45D4-4898-97D3-191A49457DD9}" type="presOf" srcId="{09991944-8F91-4ACD-BD44-A7861764054A}" destId="{2637BE35-F730-456D-A705-5E37ADB29525}" srcOrd="0" destOrd="0" presId="urn:microsoft.com/office/officeart/2005/8/layout/orgChart1"/>
    <dgm:cxn modelId="{A5D75652-E069-4F9F-9CD8-5CB4C577877E}" srcId="{B433C262-31DD-415D-924C-3E9855F1D22B}" destId="{D23D47F5-FE51-4161-9852-EB2A3EE6DDF5}" srcOrd="3" destOrd="0" parTransId="{F105DDF5-090C-4A3C-98F6-22497A50C965}" sibTransId="{1D73BC4F-1920-4851-B990-D486EECF8619}"/>
    <dgm:cxn modelId="{25FFEA93-F1F3-4656-9081-9C0BA0DF0CA7}" srcId="{B433C262-31DD-415D-924C-3E9855F1D22B}" destId="{C7FC01B1-CA7D-48C4-B474-65AAA76AF705}" srcOrd="2" destOrd="0" parTransId="{BDD63123-4E9A-4379-9F24-212EF661CB93}" sibTransId="{A29E07BE-6CE0-42F9-9F40-C8F70B9781AF}"/>
    <dgm:cxn modelId="{9D10636D-4B73-490D-8103-3A819085F02E}" type="presOf" srcId="{02E3746E-80E6-4F90-BB43-39FB429D2D5F}" destId="{E2047938-527C-4BA2-ACA5-5B632D2262D1}" srcOrd="1" destOrd="0" presId="urn:microsoft.com/office/officeart/2005/8/layout/orgChart1"/>
    <dgm:cxn modelId="{1EEC2ADB-CD24-4742-BE4F-02665D75FBA1}" srcId="{09991944-8F91-4ACD-BD44-A7861764054A}" destId="{B433C262-31DD-415D-924C-3E9855F1D22B}" srcOrd="0" destOrd="0" parTransId="{BC464371-DB7C-41A1-87B9-8F3175FEEEA3}" sibTransId="{648BE4CA-A645-433C-88F1-B4E7CE5EE645}"/>
    <dgm:cxn modelId="{70E88C79-894A-4B7C-8AB9-5FB73D57E35B}" srcId="{6F467838-B8B1-4778-AD84-5140325DBD81}" destId="{5D64BEA2-8C2C-4578-A245-93256E092162}" srcOrd="0" destOrd="0" parTransId="{0A364214-6E7E-4BDB-B9B5-41C47D7971AE}" sibTransId="{BC32EA97-68A1-424A-BD8E-02875270C5F1}"/>
    <dgm:cxn modelId="{E4949849-E895-491B-B9B4-3B1890D1BA60}" srcId="{C7FC01B1-CA7D-48C4-B474-65AAA76AF705}" destId="{02E3746E-80E6-4F90-BB43-39FB429D2D5F}" srcOrd="0" destOrd="0" parTransId="{3E9E7FAD-90A4-4A92-9D4B-3D3135986D82}" sibTransId="{16B7122A-38CA-43D5-9AAB-756A95530ACB}"/>
    <dgm:cxn modelId="{3CC3DA9B-6447-4645-8537-B66C191072D0}" type="presOf" srcId="{6F467838-B8B1-4778-AD84-5140325DBD81}" destId="{A4983F16-D465-422D-8325-396E5168A000}" srcOrd="1" destOrd="0" presId="urn:microsoft.com/office/officeart/2005/8/layout/orgChart1"/>
    <dgm:cxn modelId="{DF414766-1917-4EEA-BF73-D61B1F518C49}" type="presOf" srcId="{B7061BAD-9AC8-46C4-9743-A9516B8DCACF}" destId="{7D256CFE-F848-4B92-AF67-F253B32FBDC8}" srcOrd="0" destOrd="0" presId="urn:microsoft.com/office/officeart/2005/8/layout/orgChart1"/>
    <dgm:cxn modelId="{16B05185-434C-45B8-9362-88B241BA09F4}" type="presOf" srcId="{53A696F1-286E-4497-B830-6F6146D2A42B}" destId="{36BE6CAB-C580-4A3A-B2BB-78EBC99EC328}" srcOrd="0" destOrd="0" presId="urn:microsoft.com/office/officeart/2005/8/layout/orgChart1"/>
    <dgm:cxn modelId="{CACD2430-D2B1-4B0E-9561-C1755622BF82}" type="presOf" srcId="{849C1103-05DE-4905-B209-687BD5149882}" destId="{27A48B2D-A346-4163-BB6B-B259C2C231B6}" srcOrd="0" destOrd="0" presId="urn:microsoft.com/office/officeart/2005/8/layout/orgChart1"/>
    <dgm:cxn modelId="{FB5EF407-EAC8-4E74-B84A-E5EAA187620F}" srcId="{39531C76-7F2D-48BE-A791-672A3364880B}" destId="{91CCC8AB-2668-425F-ACD6-9C30E5B24CFB}" srcOrd="0" destOrd="0" parTransId="{836A8079-B562-4A36-9B2F-B45788E2D6ED}" sibTransId="{6773B29E-81EA-4793-BED5-DD20D1B5D616}"/>
    <dgm:cxn modelId="{470C759F-B5CA-47FC-B15C-1681BFCBC148}" type="presOf" srcId="{B433C262-31DD-415D-924C-3E9855F1D22B}" destId="{C26A92CC-EBE3-4AFB-B321-D6C9E3EC38C7}" srcOrd="1" destOrd="0" presId="urn:microsoft.com/office/officeart/2005/8/layout/orgChart1"/>
    <dgm:cxn modelId="{ADBE2846-A0B1-42C9-8EA0-C318D872D3AB}" type="presOf" srcId="{91CCC8AB-2668-425F-ACD6-9C30E5B24CFB}" destId="{5B70B25B-404F-4A2F-BBBA-78165D6E45BC}" srcOrd="0" destOrd="0" presId="urn:microsoft.com/office/officeart/2005/8/layout/orgChart1"/>
    <dgm:cxn modelId="{8E14C79B-43E7-4CDC-8D59-18CD77CDB8F4}" type="presOf" srcId="{C7FC01B1-CA7D-48C4-B474-65AAA76AF705}" destId="{72A6B86E-5B37-4A0D-92F6-4B866427DD67}" srcOrd="1" destOrd="0" presId="urn:microsoft.com/office/officeart/2005/8/layout/orgChart1"/>
    <dgm:cxn modelId="{81A72315-91E6-4D5A-BC0D-4D3FFE92B0DA}" type="presOf" srcId="{5D64BEA2-8C2C-4578-A245-93256E092162}" destId="{F9A8052B-6F4A-40DC-BCBE-A886B9BD113E}" srcOrd="0" destOrd="0" presId="urn:microsoft.com/office/officeart/2005/8/layout/orgChart1"/>
    <dgm:cxn modelId="{8951F3F3-A3FB-4393-ABFB-8C86919E1104}" srcId="{C7FC01B1-CA7D-48C4-B474-65AAA76AF705}" destId="{EE3CF572-0C24-47CA-9172-55A2C9C0B709}" srcOrd="1" destOrd="0" parTransId="{53A696F1-286E-4497-B830-6F6146D2A42B}" sibTransId="{8860D0E1-D02B-4EB4-8F43-C02BF1813AE2}"/>
    <dgm:cxn modelId="{3430A924-72E9-4FBF-B270-A765E92DA903}" type="presOf" srcId="{301FC37C-1797-465A-9592-FDCD78F88E7E}" destId="{AA08B5A4-984D-4745-AFBB-59939582E1C8}" srcOrd="0" destOrd="0" presId="urn:microsoft.com/office/officeart/2005/8/layout/orgChart1"/>
    <dgm:cxn modelId="{1BFE4F4E-E7EC-433A-869B-C46B1E3D7FB8}" type="presOf" srcId="{C9D7D4B8-8185-480A-ABCB-14144FAE4F7F}" destId="{F06F4C23-8BC8-48DB-923D-B9A2C88916FC}" srcOrd="0" destOrd="0" presId="urn:microsoft.com/office/officeart/2005/8/layout/orgChart1"/>
    <dgm:cxn modelId="{7724799B-648D-408E-92B8-B6568CC2EF5E}" type="presOf" srcId="{D23D47F5-FE51-4161-9852-EB2A3EE6DDF5}" destId="{1359CD4D-F95D-49CD-B8B5-8C69AA039761}" srcOrd="0" destOrd="0" presId="urn:microsoft.com/office/officeart/2005/8/layout/orgChart1"/>
    <dgm:cxn modelId="{C3677F14-5C76-48D4-99A4-6FC5F69011ED}" type="presOf" srcId="{B433C262-31DD-415D-924C-3E9855F1D22B}" destId="{32E056D3-77BC-473C-A938-0149E55306CA}" srcOrd="0" destOrd="0" presId="urn:microsoft.com/office/officeart/2005/8/layout/orgChart1"/>
    <dgm:cxn modelId="{DF5C91C9-A788-4EC0-B235-BE586EDE4D24}" type="presOf" srcId="{EE3CF572-0C24-47CA-9172-55A2C9C0B709}" destId="{0757360F-F4E7-40C8-BE57-BECF48F71F0A}" srcOrd="1" destOrd="0" presId="urn:microsoft.com/office/officeart/2005/8/layout/orgChart1"/>
    <dgm:cxn modelId="{1143686A-D86E-44E0-A3C9-CD0900BCE200}" type="presOf" srcId="{02E3746E-80E6-4F90-BB43-39FB429D2D5F}" destId="{1B86151B-7490-4B0D-8847-B3E6D95148F2}" srcOrd="0" destOrd="0" presId="urn:microsoft.com/office/officeart/2005/8/layout/orgChart1"/>
    <dgm:cxn modelId="{F317488D-A12C-4654-927B-1A1AA3986209}" type="presOf" srcId="{F35F758F-CA87-451D-A745-BC39A5DCE0E7}" destId="{330314EF-8DCA-4E63-A0A8-3A9307AC86CD}" srcOrd="0" destOrd="0" presId="urn:microsoft.com/office/officeart/2005/8/layout/orgChart1"/>
    <dgm:cxn modelId="{FC55573D-C308-4699-A2F4-CE22E42403B9}" srcId="{6F467838-B8B1-4778-AD84-5140325DBD81}" destId="{F35F758F-CA87-451D-A745-BC39A5DCE0E7}" srcOrd="1" destOrd="0" parTransId="{A9EDFC8A-A490-457F-8289-7AE84FEB1CE7}" sibTransId="{D083C3B4-A7D2-46A2-9D09-514FB8780282}"/>
    <dgm:cxn modelId="{7810E0F2-4472-41F2-84D4-00C3D0AC1D41}" type="presOf" srcId="{39531C76-7F2D-48BE-A791-672A3364880B}" destId="{AA5758FC-4710-407B-93DA-DF60A525DD23}" srcOrd="1" destOrd="0" presId="urn:microsoft.com/office/officeart/2005/8/layout/orgChart1"/>
    <dgm:cxn modelId="{05CAE57E-46CA-4F7C-BB7A-391861B304E7}" type="presOf" srcId="{6F467838-B8B1-4778-AD84-5140325DBD81}" destId="{0E604581-8B42-4CF5-A584-B541FEFB26B6}" srcOrd="0" destOrd="0" presId="urn:microsoft.com/office/officeart/2005/8/layout/orgChart1"/>
    <dgm:cxn modelId="{000FA42C-4BDA-4683-BDE7-4A169A52EC58}" srcId="{D23D47F5-FE51-4161-9852-EB2A3EE6DDF5}" destId="{301FC37C-1797-465A-9592-FDCD78F88E7E}" srcOrd="0" destOrd="0" parTransId="{B49189C6-A315-4436-8E33-CC5F0A9B4674}" sibTransId="{E97629EE-EC43-4910-8481-B3A24AD01739}"/>
    <dgm:cxn modelId="{6E5C974B-BBFD-4EB4-BC17-0C8318B0CC42}" type="presOf" srcId="{A9EDFC8A-A490-457F-8289-7AE84FEB1CE7}" destId="{F6FC420F-5CC7-432B-85F6-5CCE5ED2F691}" srcOrd="0" destOrd="0" presId="urn:microsoft.com/office/officeart/2005/8/layout/orgChart1"/>
    <dgm:cxn modelId="{5A24EEDC-BDC4-42EA-8916-5CB7498694F6}" type="presOf" srcId="{0A364214-6E7E-4BDB-B9B5-41C47D7971AE}" destId="{03632192-5621-449B-877A-6FDC536118DE}" srcOrd="0" destOrd="0" presId="urn:microsoft.com/office/officeart/2005/8/layout/orgChart1"/>
    <dgm:cxn modelId="{44532F16-52A5-432F-97B9-BF95B52E6319}" type="presOf" srcId="{F105DDF5-090C-4A3C-98F6-22497A50C965}" destId="{5BD94A03-4F72-4FB1-8790-F98B90E880D1}" srcOrd="0" destOrd="0" presId="urn:microsoft.com/office/officeart/2005/8/layout/orgChart1"/>
    <dgm:cxn modelId="{B8A630D4-78B1-4763-B1CD-6C22E20C00AB}" type="presOf" srcId="{39531C76-7F2D-48BE-A791-672A3364880B}" destId="{5DDA1569-39DF-4FB1-9D4E-2AC76499D770}" srcOrd="0" destOrd="0" presId="urn:microsoft.com/office/officeart/2005/8/layout/orgChart1"/>
    <dgm:cxn modelId="{588199A6-5AEA-4A47-B83D-0B6A80ECB14D}" type="presOf" srcId="{B49189C6-A315-4436-8E33-CC5F0A9B4674}" destId="{1CB85AB4-5DBD-4360-ADBE-4D95F1FA0004}" srcOrd="0" destOrd="0" presId="urn:microsoft.com/office/officeart/2005/8/layout/orgChart1"/>
    <dgm:cxn modelId="{4A0D029D-DEFF-4CC9-965D-18F285725C88}" type="presOf" srcId="{7FA1D53C-0D4B-466E-A352-270B23D38D59}" destId="{8F878CD1-CCC4-42E9-90C5-2DA2E8EA8154}" srcOrd="1" destOrd="0" presId="urn:microsoft.com/office/officeart/2005/8/layout/orgChart1"/>
    <dgm:cxn modelId="{596609AE-752E-4D98-B7E1-9A9ACB0D789B}" type="presOf" srcId="{BDD63123-4E9A-4379-9F24-212EF661CB93}" destId="{0CEB82C1-2BC3-4C88-9CC8-E19CAC2772E4}" srcOrd="0" destOrd="0" presId="urn:microsoft.com/office/officeart/2005/8/layout/orgChart1"/>
    <dgm:cxn modelId="{0AE277E4-EEB0-4460-B374-440012F6CF23}" srcId="{B433C262-31DD-415D-924C-3E9855F1D22B}" destId="{39531C76-7F2D-48BE-A791-672A3364880B}" srcOrd="0" destOrd="0" parTransId="{849C1103-05DE-4905-B209-687BD5149882}" sibTransId="{234548AB-08E6-4860-8752-555B485C1F07}"/>
    <dgm:cxn modelId="{A6507575-5857-4611-A036-5948A4C7A35F}" type="presOf" srcId="{C0E01C17-F682-4239-85E5-5C49DAAF37D9}" destId="{09E04FE3-7F64-44C5-B7EA-95F143AB1150}" srcOrd="1" destOrd="0" presId="urn:microsoft.com/office/officeart/2005/8/layout/orgChart1"/>
    <dgm:cxn modelId="{77854878-D821-4C6A-8391-214BF321E052}" srcId="{39531C76-7F2D-48BE-A791-672A3364880B}" destId="{C0E01C17-F682-4239-85E5-5C49DAAF37D9}" srcOrd="1" destOrd="0" parTransId="{208B24DB-6EF5-4335-8B1E-3C3932A2A813}" sibTransId="{87A1113D-1006-4AB4-A7BC-33947E53B10E}"/>
    <dgm:cxn modelId="{8E9F5EB7-386E-4C18-9265-527D0B7EB825}" type="presOf" srcId="{836A8079-B562-4A36-9B2F-B45788E2D6ED}" destId="{78449243-D8FD-456A-958C-4A322DF81F9E}" srcOrd="0" destOrd="0" presId="urn:microsoft.com/office/officeart/2005/8/layout/orgChart1"/>
    <dgm:cxn modelId="{AE2773BF-8C04-4EA3-94FF-AD1182D051B8}" type="presOf" srcId="{EE3CF572-0C24-47CA-9172-55A2C9C0B709}" destId="{94249536-D300-4C9E-A431-F52A3D8CDCD4}" srcOrd="0" destOrd="0" presId="urn:microsoft.com/office/officeart/2005/8/layout/orgChart1"/>
    <dgm:cxn modelId="{A42BFF26-2819-4EE5-9E96-249FB1FB0C01}" type="presOf" srcId="{986CFD38-4379-4D04-8FE2-B26A32D0DEE4}" destId="{497315F1-1EE5-4AD8-80F1-1E9782EB7153}" srcOrd="0" destOrd="0" presId="urn:microsoft.com/office/officeart/2005/8/layout/orgChart1"/>
    <dgm:cxn modelId="{837DF7D8-3CA5-402D-8B45-09F468144C82}" type="presOf" srcId="{208B24DB-6EF5-4335-8B1E-3C3932A2A813}" destId="{97055F1B-0E6B-45F9-BCAB-BA7F03AAD227}" srcOrd="0" destOrd="0" presId="urn:microsoft.com/office/officeart/2005/8/layout/orgChart1"/>
    <dgm:cxn modelId="{D4B2C6EB-0F19-4CD6-A138-37ECB976E64B}" srcId="{D23D47F5-FE51-4161-9852-EB2A3EE6DDF5}" destId="{C9D7D4B8-8185-480A-ABCB-14144FAE4F7F}" srcOrd="1" destOrd="0" parTransId="{4CFC38DD-CBBE-4093-8D2D-80A4BE9926BB}" sibTransId="{9F387BE0-C199-4ADA-8F96-49AB5A7870CE}"/>
    <dgm:cxn modelId="{72A3FC3A-169E-4E4A-B0BD-D8040E04D973}" type="presOf" srcId="{5D64BEA2-8C2C-4578-A245-93256E092162}" destId="{CAEDDE54-D7BA-4A8D-95A2-EBFD4DF31F4F}" srcOrd="1" destOrd="0" presId="urn:microsoft.com/office/officeart/2005/8/layout/orgChart1"/>
    <dgm:cxn modelId="{16F3993B-6963-438B-B9D8-611A545195A9}" type="presOf" srcId="{F35F758F-CA87-451D-A745-BC39A5DCE0E7}" destId="{4FDF7071-0B4F-4613-82C3-8B01510669DE}" srcOrd="1" destOrd="0" presId="urn:microsoft.com/office/officeart/2005/8/layout/orgChart1"/>
    <dgm:cxn modelId="{C9847018-2973-4B29-BE6F-EB499AA16A6C}" type="presOf" srcId="{91CCC8AB-2668-425F-ACD6-9C30E5B24CFB}" destId="{22102A80-D684-4CCA-9AF7-4371CD861DB4}" srcOrd="1" destOrd="0" presId="urn:microsoft.com/office/officeart/2005/8/layout/orgChart1"/>
    <dgm:cxn modelId="{22E656BD-29C2-4753-8C3C-2949E806EF25}" type="presOf" srcId="{C0E01C17-F682-4239-85E5-5C49DAAF37D9}" destId="{33E7ADF6-E17E-4AF6-B5E6-173FD3ED3C61}" srcOrd="0" destOrd="0" presId="urn:microsoft.com/office/officeart/2005/8/layout/orgChart1"/>
    <dgm:cxn modelId="{86AFCF45-6E59-49EB-BDD6-4CFD2370B87B}" type="presOf" srcId="{301FC37C-1797-465A-9592-FDCD78F88E7E}" destId="{C1BBF62C-1EE2-4558-8C63-D5F5601C9980}" srcOrd="1" destOrd="0" presId="urn:microsoft.com/office/officeart/2005/8/layout/orgChart1"/>
    <dgm:cxn modelId="{3BFEA1AC-DA41-4092-964C-AC9774AC9345}" type="presOf" srcId="{3E9E7FAD-90A4-4A92-9D4B-3D3135986D82}" destId="{8CAACFBA-92DE-4BCC-AAE1-A08AD96C10C2}" srcOrd="0" destOrd="0" presId="urn:microsoft.com/office/officeart/2005/8/layout/orgChart1"/>
    <dgm:cxn modelId="{6306767B-8D52-4AFC-A61C-274129E0FF8C}" type="presParOf" srcId="{2637BE35-F730-456D-A705-5E37ADB29525}" destId="{B505C8CC-A7F8-4F34-AAC7-D4B6EAD27BC0}" srcOrd="0" destOrd="0" presId="urn:microsoft.com/office/officeart/2005/8/layout/orgChart1"/>
    <dgm:cxn modelId="{DB7673B7-63B9-4F8E-AC28-3ACD88AE6D41}" type="presParOf" srcId="{B505C8CC-A7F8-4F34-AAC7-D4B6EAD27BC0}" destId="{1F130790-C6EE-4170-BF23-CBE8EC884BED}" srcOrd="0" destOrd="0" presId="urn:microsoft.com/office/officeart/2005/8/layout/orgChart1"/>
    <dgm:cxn modelId="{03D9B07B-DBE8-4519-8503-33B7631E8D12}" type="presParOf" srcId="{1F130790-C6EE-4170-BF23-CBE8EC884BED}" destId="{32E056D3-77BC-473C-A938-0149E55306CA}" srcOrd="0" destOrd="0" presId="urn:microsoft.com/office/officeart/2005/8/layout/orgChart1"/>
    <dgm:cxn modelId="{B33D1BD6-E810-4BF0-970B-1722079B9012}" type="presParOf" srcId="{1F130790-C6EE-4170-BF23-CBE8EC884BED}" destId="{C26A92CC-EBE3-4AFB-B321-D6C9E3EC38C7}" srcOrd="1" destOrd="0" presId="urn:microsoft.com/office/officeart/2005/8/layout/orgChart1"/>
    <dgm:cxn modelId="{A4DAB595-7055-4C5E-9AFD-DC945F0D8F5B}" type="presParOf" srcId="{B505C8CC-A7F8-4F34-AAC7-D4B6EAD27BC0}" destId="{843D91F6-EC9A-4374-B7BC-5E35132C8FF6}" srcOrd="1" destOrd="0" presId="urn:microsoft.com/office/officeart/2005/8/layout/orgChart1"/>
    <dgm:cxn modelId="{994384FC-5396-43D1-80AD-9A4324D01AA7}" type="presParOf" srcId="{843D91F6-EC9A-4374-B7BC-5E35132C8FF6}" destId="{27A48B2D-A346-4163-BB6B-B259C2C231B6}" srcOrd="0" destOrd="0" presId="urn:microsoft.com/office/officeart/2005/8/layout/orgChart1"/>
    <dgm:cxn modelId="{0BB86462-897F-4644-B01E-43D6D4B53813}" type="presParOf" srcId="{843D91F6-EC9A-4374-B7BC-5E35132C8FF6}" destId="{9D41C384-E887-4220-ACA1-8C58CB406C4B}" srcOrd="1" destOrd="0" presId="urn:microsoft.com/office/officeart/2005/8/layout/orgChart1"/>
    <dgm:cxn modelId="{6DC463B5-FF43-4FD0-AA7F-1788034DD9C3}" type="presParOf" srcId="{9D41C384-E887-4220-ACA1-8C58CB406C4B}" destId="{1ECB9D81-18C2-4E77-9F6D-1F10888E8AC7}" srcOrd="0" destOrd="0" presId="urn:microsoft.com/office/officeart/2005/8/layout/orgChart1"/>
    <dgm:cxn modelId="{13F59B8D-2315-446B-8F9F-C4A7DDCFC2A7}" type="presParOf" srcId="{1ECB9D81-18C2-4E77-9F6D-1F10888E8AC7}" destId="{5DDA1569-39DF-4FB1-9D4E-2AC76499D770}" srcOrd="0" destOrd="0" presId="urn:microsoft.com/office/officeart/2005/8/layout/orgChart1"/>
    <dgm:cxn modelId="{367286CD-226F-4891-B78D-85EF6EB61E5D}" type="presParOf" srcId="{1ECB9D81-18C2-4E77-9F6D-1F10888E8AC7}" destId="{AA5758FC-4710-407B-93DA-DF60A525DD23}" srcOrd="1" destOrd="0" presId="urn:microsoft.com/office/officeart/2005/8/layout/orgChart1"/>
    <dgm:cxn modelId="{804153C3-F593-40A7-8DFD-B5C97CFCC51B}" type="presParOf" srcId="{9D41C384-E887-4220-ACA1-8C58CB406C4B}" destId="{019E2514-090E-4074-A2B8-C1D0D3CC2DEA}" srcOrd="1" destOrd="0" presId="urn:microsoft.com/office/officeart/2005/8/layout/orgChart1"/>
    <dgm:cxn modelId="{F0D0FD6F-0D30-4239-85C3-3FBE6382BC1B}" type="presParOf" srcId="{019E2514-090E-4074-A2B8-C1D0D3CC2DEA}" destId="{78449243-D8FD-456A-958C-4A322DF81F9E}" srcOrd="0" destOrd="0" presId="urn:microsoft.com/office/officeart/2005/8/layout/orgChart1"/>
    <dgm:cxn modelId="{8D12085B-AFA1-4683-8789-6DB9758DFC3E}" type="presParOf" srcId="{019E2514-090E-4074-A2B8-C1D0D3CC2DEA}" destId="{823CB2A3-7216-4708-85BC-9C295E757676}" srcOrd="1" destOrd="0" presId="urn:microsoft.com/office/officeart/2005/8/layout/orgChart1"/>
    <dgm:cxn modelId="{8BEABF67-2D83-414A-AEE9-B7F0B97380B8}" type="presParOf" srcId="{823CB2A3-7216-4708-85BC-9C295E757676}" destId="{5CEA4093-1946-468D-97E2-FA25D3A2BD02}" srcOrd="0" destOrd="0" presId="urn:microsoft.com/office/officeart/2005/8/layout/orgChart1"/>
    <dgm:cxn modelId="{9576198D-AE43-492D-B1D5-F64509A099B0}" type="presParOf" srcId="{5CEA4093-1946-468D-97E2-FA25D3A2BD02}" destId="{5B70B25B-404F-4A2F-BBBA-78165D6E45BC}" srcOrd="0" destOrd="0" presId="urn:microsoft.com/office/officeart/2005/8/layout/orgChart1"/>
    <dgm:cxn modelId="{F632A10E-CB13-4F60-ADF6-1F6DED443FF1}" type="presParOf" srcId="{5CEA4093-1946-468D-97E2-FA25D3A2BD02}" destId="{22102A80-D684-4CCA-9AF7-4371CD861DB4}" srcOrd="1" destOrd="0" presId="urn:microsoft.com/office/officeart/2005/8/layout/orgChart1"/>
    <dgm:cxn modelId="{22BE310F-3309-4095-9595-D4789E2D851B}" type="presParOf" srcId="{823CB2A3-7216-4708-85BC-9C295E757676}" destId="{CF95AFAB-17FE-4302-8CEC-61ED3D44FE3D}" srcOrd="1" destOrd="0" presId="urn:microsoft.com/office/officeart/2005/8/layout/orgChart1"/>
    <dgm:cxn modelId="{4D0B1119-78B7-4636-94F1-D7B7A7EFAA69}" type="presParOf" srcId="{823CB2A3-7216-4708-85BC-9C295E757676}" destId="{3C5E5196-6EDE-4395-803E-CAED6E23ABA5}" srcOrd="2" destOrd="0" presId="urn:microsoft.com/office/officeart/2005/8/layout/orgChart1"/>
    <dgm:cxn modelId="{C215D118-FF93-435F-AE20-171CBBEA61BF}" type="presParOf" srcId="{019E2514-090E-4074-A2B8-C1D0D3CC2DEA}" destId="{97055F1B-0E6B-45F9-BCAB-BA7F03AAD227}" srcOrd="2" destOrd="0" presId="urn:microsoft.com/office/officeart/2005/8/layout/orgChart1"/>
    <dgm:cxn modelId="{650D9854-2390-4139-9118-73D67AB4BCEB}" type="presParOf" srcId="{019E2514-090E-4074-A2B8-C1D0D3CC2DEA}" destId="{0A6AD07D-FD0D-41C2-B636-36625F1C4FB2}" srcOrd="3" destOrd="0" presId="urn:microsoft.com/office/officeart/2005/8/layout/orgChart1"/>
    <dgm:cxn modelId="{117F5C05-C837-4DFF-B92E-739FA9BF6DFA}" type="presParOf" srcId="{0A6AD07D-FD0D-41C2-B636-36625F1C4FB2}" destId="{ABA4D71F-2E73-4A8C-B889-C06D518BD822}" srcOrd="0" destOrd="0" presId="urn:microsoft.com/office/officeart/2005/8/layout/orgChart1"/>
    <dgm:cxn modelId="{632D3AC4-BEAF-4355-A21E-959B2F263069}" type="presParOf" srcId="{ABA4D71F-2E73-4A8C-B889-C06D518BD822}" destId="{33E7ADF6-E17E-4AF6-B5E6-173FD3ED3C61}" srcOrd="0" destOrd="0" presId="urn:microsoft.com/office/officeart/2005/8/layout/orgChart1"/>
    <dgm:cxn modelId="{118C4BA9-6288-4C06-A6A1-CFA16022A60A}" type="presParOf" srcId="{ABA4D71F-2E73-4A8C-B889-C06D518BD822}" destId="{09E04FE3-7F64-44C5-B7EA-95F143AB1150}" srcOrd="1" destOrd="0" presId="urn:microsoft.com/office/officeart/2005/8/layout/orgChart1"/>
    <dgm:cxn modelId="{CF2E7C3D-4528-49AB-986D-36E8905C6D51}" type="presParOf" srcId="{0A6AD07D-FD0D-41C2-B636-36625F1C4FB2}" destId="{3A3EDBF2-6194-485B-ADD1-08AB145044BB}" srcOrd="1" destOrd="0" presId="urn:microsoft.com/office/officeart/2005/8/layout/orgChart1"/>
    <dgm:cxn modelId="{19CAA45A-1856-4132-945A-FB67E63F0D54}" type="presParOf" srcId="{0A6AD07D-FD0D-41C2-B636-36625F1C4FB2}" destId="{C378D45D-4EB8-4265-9AF0-E5DC06217A2D}" srcOrd="2" destOrd="0" presId="urn:microsoft.com/office/officeart/2005/8/layout/orgChart1"/>
    <dgm:cxn modelId="{B15E556E-A6C0-4FD2-B0ED-F3D3A4C7DAE4}" type="presParOf" srcId="{9D41C384-E887-4220-ACA1-8C58CB406C4B}" destId="{DEC2E669-5F4C-4C05-B81D-54AE80EAF00F}" srcOrd="2" destOrd="0" presId="urn:microsoft.com/office/officeart/2005/8/layout/orgChart1"/>
    <dgm:cxn modelId="{E3B0AA1E-8B86-432F-A0CB-EA0706803FE6}" type="presParOf" srcId="{843D91F6-EC9A-4374-B7BC-5E35132C8FF6}" destId="{7D256CFE-F848-4B92-AF67-F253B32FBDC8}" srcOrd="2" destOrd="0" presId="urn:microsoft.com/office/officeart/2005/8/layout/orgChart1"/>
    <dgm:cxn modelId="{8C6AE832-8BDF-4E33-9391-A1338FCFBC4B}" type="presParOf" srcId="{843D91F6-EC9A-4374-B7BC-5E35132C8FF6}" destId="{5DBCEB25-BA2A-4C3B-B19F-667A19AB2EDD}" srcOrd="3" destOrd="0" presId="urn:microsoft.com/office/officeart/2005/8/layout/orgChart1"/>
    <dgm:cxn modelId="{05778892-D897-4000-8B49-0A99793B9E0A}" type="presParOf" srcId="{5DBCEB25-BA2A-4C3B-B19F-667A19AB2EDD}" destId="{415E7E75-1736-4079-9CE7-20B1528C27FA}" srcOrd="0" destOrd="0" presId="urn:microsoft.com/office/officeart/2005/8/layout/orgChart1"/>
    <dgm:cxn modelId="{64EEA5E0-2FE8-45F1-89C4-FBD7599923AC}" type="presParOf" srcId="{415E7E75-1736-4079-9CE7-20B1528C27FA}" destId="{0E604581-8B42-4CF5-A584-B541FEFB26B6}" srcOrd="0" destOrd="0" presId="urn:microsoft.com/office/officeart/2005/8/layout/orgChart1"/>
    <dgm:cxn modelId="{93E79C56-463B-4DBB-B157-83733EAD1B6F}" type="presParOf" srcId="{415E7E75-1736-4079-9CE7-20B1528C27FA}" destId="{A4983F16-D465-422D-8325-396E5168A000}" srcOrd="1" destOrd="0" presId="urn:microsoft.com/office/officeart/2005/8/layout/orgChart1"/>
    <dgm:cxn modelId="{E421809C-4CB4-44F9-BB28-30F5FA93493E}" type="presParOf" srcId="{5DBCEB25-BA2A-4C3B-B19F-667A19AB2EDD}" destId="{0B9B0C62-8A44-43B5-B537-1F59A15172C7}" srcOrd="1" destOrd="0" presId="urn:microsoft.com/office/officeart/2005/8/layout/orgChart1"/>
    <dgm:cxn modelId="{FBE1411F-D5BB-44F2-A12C-7872ECD80E43}" type="presParOf" srcId="{0B9B0C62-8A44-43B5-B537-1F59A15172C7}" destId="{03632192-5621-449B-877A-6FDC536118DE}" srcOrd="0" destOrd="0" presId="urn:microsoft.com/office/officeart/2005/8/layout/orgChart1"/>
    <dgm:cxn modelId="{98060BCF-12E3-48D5-AC40-AC6673724D36}" type="presParOf" srcId="{0B9B0C62-8A44-43B5-B537-1F59A15172C7}" destId="{6103F789-6F2A-4B66-A4D8-258AB7034C86}" srcOrd="1" destOrd="0" presId="urn:microsoft.com/office/officeart/2005/8/layout/orgChart1"/>
    <dgm:cxn modelId="{B7E998B4-055D-4F2A-8CF3-2C84DAC89CD5}" type="presParOf" srcId="{6103F789-6F2A-4B66-A4D8-258AB7034C86}" destId="{C7BA0E52-1FF5-4269-88E7-9EE3316C13C5}" srcOrd="0" destOrd="0" presId="urn:microsoft.com/office/officeart/2005/8/layout/orgChart1"/>
    <dgm:cxn modelId="{97448A27-9199-4949-A6DB-606905C6E485}" type="presParOf" srcId="{C7BA0E52-1FF5-4269-88E7-9EE3316C13C5}" destId="{F9A8052B-6F4A-40DC-BCBE-A886B9BD113E}" srcOrd="0" destOrd="0" presId="urn:microsoft.com/office/officeart/2005/8/layout/orgChart1"/>
    <dgm:cxn modelId="{138E6A1A-B025-42BA-8C61-1F65E63918FC}" type="presParOf" srcId="{C7BA0E52-1FF5-4269-88E7-9EE3316C13C5}" destId="{CAEDDE54-D7BA-4A8D-95A2-EBFD4DF31F4F}" srcOrd="1" destOrd="0" presId="urn:microsoft.com/office/officeart/2005/8/layout/orgChart1"/>
    <dgm:cxn modelId="{FA19DC8E-D530-4199-90BA-ED1DFA1C4BAD}" type="presParOf" srcId="{6103F789-6F2A-4B66-A4D8-258AB7034C86}" destId="{B06680A0-FA8A-4A26-9EAC-C1E720F727F0}" srcOrd="1" destOrd="0" presId="urn:microsoft.com/office/officeart/2005/8/layout/orgChart1"/>
    <dgm:cxn modelId="{55F630E8-0EA0-4097-8121-00D047555BEC}" type="presParOf" srcId="{6103F789-6F2A-4B66-A4D8-258AB7034C86}" destId="{069BCAB7-64DC-42A3-9C09-37F5FC2207BB}" srcOrd="2" destOrd="0" presId="urn:microsoft.com/office/officeart/2005/8/layout/orgChart1"/>
    <dgm:cxn modelId="{7AC279FE-DD30-4DF0-ADA5-3A2D459A7684}" type="presParOf" srcId="{0B9B0C62-8A44-43B5-B537-1F59A15172C7}" destId="{F6FC420F-5CC7-432B-85F6-5CCE5ED2F691}" srcOrd="2" destOrd="0" presId="urn:microsoft.com/office/officeart/2005/8/layout/orgChart1"/>
    <dgm:cxn modelId="{C4D1DCC3-63D9-486E-AE7E-5A79C7D99414}" type="presParOf" srcId="{0B9B0C62-8A44-43B5-B537-1F59A15172C7}" destId="{F263F754-2F75-4BB0-9799-0A91D8F3C520}" srcOrd="3" destOrd="0" presId="urn:microsoft.com/office/officeart/2005/8/layout/orgChart1"/>
    <dgm:cxn modelId="{054F3380-D386-4D1B-86C9-8B75BAABF94A}" type="presParOf" srcId="{F263F754-2F75-4BB0-9799-0A91D8F3C520}" destId="{D548178D-A8F3-4CD8-8298-F66C326B97C5}" srcOrd="0" destOrd="0" presId="urn:microsoft.com/office/officeart/2005/8/layout/orgChart1"/>
    <dgm:cxn modelId="{50A578DD-3042-4368-B701-050F807B6988}" type="presParOf" srcId="{D548178D-A8F3-4CD8-8298-F66C326B97C5}" destId="{330314EF-8DCA-4E63-A0A8-3A9307AC86CD}" srcOrd="0" destOrd="0" presId="urn:microsoft.com/office/officeart/2005/8/layout/orgChart1"/>
    <dgm:cxn modelId="{9442E3CF-1762-4552-86B2-62FB7FF56F9C}" type="presParOf" srcId="{D548178D-A8F3-4CD8-8298-F66C326B97C5}" destId="{4FDF7071-0B4F-4613-82C3-8B01510669DE}" srcOrd="1" destOrd="0" presId="urn:microsoft.com/office/officeart/2005/8/layout/orgChart1"/>
    <dgm:cxn modelId="{11559CC7-AFAE-4423-921A-696C74F1A671}" type="presParOf" srcId="{F263F754-2F75-4BB0-9799-0A91D8F3C520}" destId="{7DCEF112-E9E3-4308-8FDA-27795B855A58}" srcOrd="1" destOrd="0" presId="urn:microsoft.com/office/officeart/2005/8/layout/orgChart1"/>
    <dgm:cxn modelId="{571BC470-6E75-436D-B833-4F952B8D2E9C}" type="presParOf" srcId="{F263F754-2F75-4BB0-9799-0A91D8F3C520}" destId="{A5F5E8AD-F6A7-476D-8A46-3037C41E6747}" srcOrd="2" destOrd="0" presId="urn:microsoft.com/office/officeart/2005/8/layout/orgChart1"/>
    <dgm:cxn modelId="{DED2F711-9F05-402E-AEC0-09EE08DFBDB5}" type="presParOf" srcId="{0B9B0C62-8A44-43B5-B537-1F59A15172C7}" destId="{497315F1-1EE5-4AD8-80F1-1E9782EB7153}" srcOrd="4" destOrd="0" presId="urn:microsoft.com/office/officeart/2005/8/layout/orgChart1"/>
    <dgm:cxn modelId="{ED96D880-5986-4755-86CE-5CFA39C34176}" type="presParOf" srcId="{0B9B0C62-8A44-43B5-B537-1F59A15172C7}" destId="{FC4CBE2D-4126-4F81-9FC6-A4F7C8B99F26}" srcOrd="5" destOrd="0" presId="urn:microsoft.com/office/officeart/2005/8/layout/orgChart1"/>
    <dgm:cxn modelId="{BF24BD10-984D-4F7A-9B8E-AC7BD6BB140A}" type="presParOf" srcId="{FC4CBE2D-4126-4F81-9FC6-A4F7C8B99F26}" destId="{187F3B90-38C2-4D22-8621-20EDCE97D268}" srcOrd="0" destOrd="0" presId="urn:microsoft.com/office/officeart/2005/8/layout/orgChart1"/>
    <dgm:cxn modelId="{807590A1-6B5A-4309-B178-97D8136FBD65}" type="presParOf" srcId="{187F3B90-38C2-4D22-8621-20EDCE97D268}" destId="{F6674FB9-D8DA-48B6-AA9E-0C7B0E4DB8C8}" srcOrd="0" destOrd="0" presId="urn:microsoft.com/office/officeart/2005/8/layout/orgChart1"/>
    <dgm:cxn modelId="{D1680158-E85C-4DBF-8BBF-9EEBD979D83F}" type="presParOf" srcId="{187F3B90-38C2-4D22-8621-20EDCE97D268}" destId="{8F878CD1-CCC4-42E9-90C5-2DA2E8EA8154}" srcOrd="1" destOrd="0" presId="urn:microsoft.com/office/officeart/2005/8/layout/orgChart1"/>
    <dgm:cxn modelId="{81418AF9-C004-43B7-9C75-6D9F28DADE64}" type="presParOf" srcId="{FC4CBE2D-4126-4F81-9FC6-A4F7C8B99F26}" destId="{4028E833-4FAC-4B05-AB2E-3ADD55BD3C98}" srcOrd="1" destOrd="0" presId="urn:microsoft.com/office/officeart/2005/8/layout/orgChart1"/>
    <dgm:cxn modelId="{68069678-B9FC-4232-901D-984D677AA1FB}" type="presParOf" srcId="{FC4CBE2D-4126-4F81-9FC6-A4F7C8B99F26}" destId="{CD482F44-DB43-4F8C-B84E-92FBCBB0A888}" srcOrd="2" destOrd="0" presId="urn:microsoft.com/office/officeart/2005/8/layout/orgChart1"/>
    <dgm:cxn modelId="{3CDBCF72-C922-462B-B87A-7524F8513BFB}" type="presParOf" srcId="{5DBCEB25-BA2A-4C3B-B19F-667A19AB2EDD}" destId="{ED1B01E3-71B4-42BE-A9DC-E1D877DC9BAE}" srcOrd="2" destOrd="0" presId="urn:microsoft.com/office/officeart/2005/8/layout/orgChart1"/>
    <dgm:cxn modelId="{9E7FD865-CF72-456A-B339-80A73FBC5329}" type="presParOf" srcId="{843D91F6-EC9A-4374-B7BC-5E35132C8FF6}" destId="{0CEB82C1-2BC3-4C88-9CC8-E19CAC2772E4}" srcOrd="4" destOrd="0" presId="urn:microsoft.com/office/officeart/2005/8/layout/orgChart1"/>
    <dgm:cxn modelId="{3B27F9C8-CBE6-4C1A-ABB1-21399AF38EFF}" type="presParOf" srcId="{843D91F6-EC9A-4374-B7BC-5E35132C8FF6}" destId="{48B43994-B73A-4ED7-97FA-3B8115E31B47}" srcOrd="5" destOrd="0" presId="urn:microsoft.com/office/officeart/2005/8/layout/orgChart1"/>
    <dgm:cxn modelId="{4941D6A5-22C0-4E59-AFBB-254EBFA7BC59}" type="presParOf" srcId="{48B43994-B73A-4ED7-97FA-3B8115E31B47}" destId="{523DEC6F-2B17-4771-AC0B-93B4325376D6}" srcOrd="0" destOrd="0" presId="urn:microsoft.com/office/officeart/2005/8/layout/orgChart1"/>
    <dgm:cxn modelId="{33E684E1-ECB7-4504-A2FB-8309AE903D21}" type="presParOf" srcId="{523DEC6F-2B17-4771-AC0B-93B4325376D6}" destId="{E2084395-B324-43AC-AC22-B0BE561458F9}" srcOrd="0" destOrd="0" presId="urn:microsoft.com/office/officeart/2005/8/layout/orgChart1"/>
    <dgm:cxn modelId="{18D7009A-3A9E-446B-88F8-16873E837987}" type="presParOf" srcId="{523DEC6F-2B17-4771-AC0B-93B4325376D6}" destId="{72A6B86E-5B37-4A0D-92F6-4B866427DD67}" srcOrd="1" destOrd="0" presId="urn:microsoft.com/office/officeart/2005/8/layout/orgChart1"/>
    <dgm:cxn modelId="{3C469556-FAF2-4205-B8CB-EA8475E1E639}" type="presParOf" srcId="{48B43994-B73A-4ED7-97FA-3B8115E31B47}" destId="{2509A5A5-11AE-4169-BE06-14B5C5D14B25}" srcOrd="1" destOrd="0" presId="urn:microsoft.com/office/officeart/2005/8/layout/orgChart1"/>
    <dgm:cxn modelId="{6AE12477-D743-42D9-BBF4-4E7494A0596C}" type="presParOf" srcId="{2509A5A5-11AE-4169-BE06-14B5C5D14B25}" destId="{8CAACFBA-92DE-4BCC-AAE1-A08AD96C10C2}" srcOrd="0" destOrd="0" presId="urn:microsoft.com/office/officeart/2005/8/layout/orgChart1"/>
    <dgm:cxn modelId="{D3CEA3E4-C0E1-4776-A002-4239DCC57940}" type="presParOf" srcId="{2509A5A5-11AE-4169-BE06-14B5C5D14B25}" destId="{280769BD-2E01-4AC4-A6A9-4ABB3DE44521}" srcOrd="1" destOrd="0" presId="urn:microsoft.com/office/officeart/2005/8/layout/orgChart1"/>
    <dgm:cxn modelId="{30A9C50C-9620-47EB-A086-75273D3D45B1}" type="presParOf" srcId="{280769BD-2E01-4AC4-A6A9-4ABB3DE44521}" destId="{39FB70E0-7379-461C-8851-3345F7F484E4}" srcOrd="0" destOrd="0" presId="urn:microsoft.com/office/officeart/2005/8/layout/orgChart1"/>
    <dgm:cxn modelId="{6B59EE8D-F860-4C49-BC1A-45A60AB471AF}" type="presParOf" srcId="{39FB70E0-7379-461C-8851-3345F7F484E4}" destId="{1B86151B-7490-4B0D-8847-B3E6D95148F2}" srcOrd="0" destOrd="0" presId="urn:microsoft.com/office/officeart/2005/8/layout/orgChart1"/>
    <dgm:cxn modelId="{586D3096-5A77-4A3E-849A-FDB345183FD2}" type="presParOf" srcId="{39FB70E0-7379-461C-8851-3345F7F484E4}" destId="{E2047938-527C-4BA2-ACA5-5B632D2262D1}" srcOrd="1" destOrd="0" presId="urn:microsoft.com/office/officeart/2005/8/layout/orgChart1"/>
    <dgm:cxn modelId="{2E188B6F-7175-486D-9B63-56D0CBFC4E22}" type="presParOf" srcId="{280769BD-2E01-4AC4-A6A9-4ABB3DE44521}" destId="{452D4989-3EEC-402B-82F0-F8229949498E}" srcOrd="1" destOrd="0" presId="urn:microsoft.com/office/officeart/2005/8/layout/orgChart1"/>
    <dgm:cxn modelId="{0EFABC1E-4401-432A-B380-7D65F3FF0053}" type="presParOf" srcId="{280769BD-2E01-4AC4-A6A9-4ABB3DE44521}" destId="{C43D7CD8-0BB4-4DA5-9537-D55F562D8A8E}" srcOrd="2" destOrd="0" presId="urn:microsoft.com/office/officeart/2005/8/layout/orgChart1"/>
    <dgm:cxn modelId="{3E436754-E8C1-47F0-81F4-9E8E59D447CD}" type="presParOf" srcId="{2509A5A5-11AE-4169-BE06-14B5C5D14B25}" destId="{36BE6CAB-C580-4A3A-B2BB-78EBC99EC328}" srcOrd="2" destOrd="0" presId="urn:microsoft.com/office/officeart/2005/8/layout/orgChart1"/>
    <dgm:cxn modelId="{49A9571B-F431-49C3-8F4C-1BEA995D4FD6}" type="presParOf" srcId="{2509A5A5-11AE-4169-BE06-14B5C5D14B25}" destId="{542F0144-6D55-4F08-8010-E53EE4A23AA2}" srcOrd="3" destOrd="0" presId="urn:microsoft.com/office/officeart/2005/8/layout/orgChart1"/>
    <dgm:cxn modelId="{5A0A9E3D-3A03-4DE1-AACF-548EB4A300ED}" type="presParOf" srcId="{542F0144-6D55-4F08-8010-E53EE4A23AA2}" destId="{D7711B66-627D-4FAC-BA2B-29334BAEC2C5}" srcOrd="0" destOrd="0" presId="urn:microsoft.com/office/officeart/2005/8/layout/orgChart1"/>
    <dgm:cxn modelId="{C657DAD7-BC2A-4B5B-8597-91C46FE8B7F2}" type="presParOf" srcId="{D7711B66-627D-4FAC-BA2B-29334BAEC2C5}" destId="{94249536-D300-4C9E-A431-F52A3D8CDCD4}" srcOrd="0" destOrd="0" presId="urn:microsoft.com/office/officeart/2005/8/layout/orgChart1"/>
    <dgm:cxn modelId="{208074F6-F212-4BEE-AA1C-F370643DC38D}" type="presParOf" srcId="{D7711B66-627D-4FAC-BA2B-29334BAEC2C5}" destId="{0757360F-F4E7-40C8-BE57-BECF48F71F0A}" srcOrd="1" destOrd="0" presId="urn:microsoft.com/office/officeart/2005/8/layout/orgChart1"/>
    <dgm:cxn modelId="{6465C293-1977-4560-8EC8-F801B9283A19}" type="presParOf" srcId="{542F0144-6D55-4F08-8010-E53EE4A23AA2}" destId="{05DAA47C-FE6B-4D9F-8DE2-64C85ADA7260}" srcOrd="1" destOrd="0" presId="urn:microsoft.com/office/officeart/2005/8/layout/orgChart1"/>
    <dgm:cxn modelId="{71170134-80A9-447C-9AB8-1E8517CA9EA6}" type="presParOf" srcId="{542F0144-6D55-4F08-8010-E53EE4A23AA2}" destId="{98FE451D-DDE4-4BC6-B4B4-209531C70AF1}" srcOrd="2" destOrd="0" presId="urn:microsoft.com/office/officeart/2005/8/layout/orgChart1"/>
    <dgm:cxn modelId="{259F68DF-EFDA-4A0A-803C-415501586AFA}" type="presParOf" srcId="{48B43994-B73A-4ED7-97FA-3B8115E31B47}" destId="{303EBDA1-7E6B-423C-9CC2-34FF323DB703}" srcOrd="2" destOrd="0" presId="urn:microsoft.com/office/officeart/2005/8/layout/orgChart1"/>
    <dgm:cxn modelId="{7ED27071-BC12-4E83-A603-DCAE01686A7C}" type="presParOf" srcId="{843D91F6-EC9A-4374-B7BC-5E35132C8FF6}" destId="{5BD94A03-4F72-4FB1-8790-F98B90E880D1}" srcOrd="6" destOrd="0" presId="urn:microsoft.com/office/officeart/2005/8/layout/orgChart1"/>
    <dgm:cxn modelId="{BD2BBA31-3760-41E5-874A-F34F21B93147}" type="presParOf" srcId="{843D91F6-EC9A-4374-B7BC-5E35132C8FF6}" destId="{217BAFF5-D926-4FE2-A3C3-12D9216DA294}" srcOrd="7" destOrd="0" presId="urn:microsoft.com/office/officeart/2005/8/layout/orgChart1"/>
    <dgm:cxn modelId="{B00F271C-E543-4165-9CF8-6620D55403FF}" type="presParOf" srcId="{217BAFF5-D926-4FE2-A3C3-12D9216DA294}" destId="{E3CA6FE7-B0F6-4B8F-A547-B0138A9B00B1}" srcOrd="0" destOrd="0" presId="urn:microsoft.com/office/officeart/2005/8/layout/orgChart1"/>
    <dgm:cxn modelId="{C4DF52DC-2546-4092-92B3-58ED542F3218}" type="presParOf" srcId="{E3CA6FE7-B0F6-4B8F-A547-B0138A9B00B1}" destId="{1359CD4D-F95D-49CD-B8B5-8C69AA039761}" srcOrd="0" destOrd="0" presId="urn:microsoft.com/office/officeart/2005/8/layout/orgChart1"/>
    <dgm:cxn modelId="{24AE9BEA-37A2-4290-A5B6-2136E768E561}" type="presParOf" srcId="{E3CA6FE7-B0F6-4B8F-A547-B0138A9B00B1}" destId="{3A3EC17F-C50A-4E03-AD0A-CB9CBD1F77AF}" srcOrd="1" destOrd="0" presId="urn:microsoft.com/office/officeart/2005/8/layout/orgChart1"/>
    <dgm:cxn modelId="{79FB83EB-6221-4FCB-8A58-2FDAED4F39ED}" type="presParOf" srcId="{217BAFF5-D926-4FE2-A3C3-12D9216DA294}" destId="{48B3E5E7-7566-4596-B3EF-A81FB38C2934}" srcOrd="1" destOrd="0" presId="urn:microsoft.com/office/officeart/2005/8/layout/orgChart1"/>
    <dgm:cxn modelId="{F894B522-767D-4989-9E2D-0498C79EEB6C}" type="presParOf" srcId="{48B3E5E7-7566-4596-B3EF-A81FB38C2934}" destId="{1CB85AB4-5DBD-4360-ADBE-4D95F1FA0004}" srcOrd="0" destOrd="0" presId="urn:microsoft.com/office/officeart/2005/8/layout/orgChart1"/>
    <dgm:cxn modelId="{77473275-1C58-4F57-9300-6074BFE24B58}" type="presParOf" srcId="{48B3E5E7-7566-4596-B3EF-A81FB38C2934}" destId="{4EFBF9CD-2B58-4EEF-881C-6CA7F1E95FAC}" srcOrd="1" destOrd="0" presId="urn:microsoft.com/office/officeart/2005/8/layout/orgChart1"/>
    <dgm:cxn modelId="{AC61C1D2-8E57-4685-AA0E-7BC984FA6ED6}" type="presParOf" srcId="{4EFBF9CD-2B58-4EEF-881C-6CA7F1E95FAC}" destId="{7AA3788E-DDA6-4112-BFC3-0B6DB3A3DC18}" srcOrd="0" destOrd="0" presId="urn:microsoft.com/office/officeart/2005/8/layout/orgChart1"/>
    <dgm:cxn modelId="{A70B7D0E-9C85-4BC9-BA07-FDF372E09A86}" type="presParOf" srcId="{7AA3788E-DDA6-4112-BFC3-0B6DB3A3DC18}" destId="{AA08B5A4-984D-4745-AFBB-59939582E1C8}" srcOrd="0" destOrd="0" presId="urn:microsoft.com/office/officeart/2005/8/layout/orgChart1"/>
    <dgm:cxn modelId="{995EC549-6A83-4E23-A60D-C085EFE17FC8}" type="presParOf" srcId="{7AA3788E-DDA6-4112-BFC3-0B6DB3A3DC18}" destId="{C1BBF62C-1EE2-4558-8C63-D5F5601C9980}" srcOrd="1" destOrd="0" presId="urn:microsoft.com/office/officeart/2005/8/layout/orgChart1"/>
    <dgm:cxn modelId="{128D645D-7474-431B-88D2-BCF0F8336D36}" type="presParOf" srcId="{4EFBF9CD-2B58-4EEF-881C-6CA7F1E95FAC}" destId="{D7B41EBC-6D92-48ED-8699-093300277837}" srcOrd="1" destOrd="0" presId="urn:microsoft.com/office/officeart/2005/8/layout/orgChart1"/>
    <dgm:cxn modelId="{D8EDA325-6849-4DC0-9B17-C778D594059B}" type="presParOf" srcId="{4EFBF9CD-2B58-4EEF-881C-6CA7F1E95FAC}" destId="{35661412-F6D5-47EB-B538-16D369287554}" srcOrd="2" destOrd="0" presId="urn:microsoft.com/office/officeart/2005/8/layout/orgChart1"/>
    <dgm:cxn modelId="{C25831C4-55AA-4988-8410-88E25C4C7746}" type="presParOf" srcId="{48B3E5E7-7566-4596-B3EF-A81FB38C2934}" destId="{7C0B94E3-2E0B-466C-975C-38B97D0F6F66}" srcOrd="2" destOrd="0" presId="urn:microsoft.com/office/officeart/2005/8/layout/orgChart1"/>
    <dgm:cxn modelId="{1F1DD5CF-A69E-4E9A-B588-8CBAD3D6CA71}" type="presParOf" srcId="{48B3E5E7-7566-4596-B3EF-A81FB38C2934}" destId="{AB36C79E-5623-4BF1-ACBB-B4E69608E9CA}" srcOrd="3" destOrd="0" presId="urn:microsoft.com/office/officeart/2005/8/layout/orgChart1"/>
    <dgm:cxn modelId="{99937A0A-3EB1-4540-A13D-C6280FE5F168}" type="presParOf" srcId="{AB36C79E-5623-4BF1-ACBB-B4E69608E9CA}" destId="{4E2B3586-F99F-4D32-B7A4-CC0FBB4C35A5}" srcOrd="0" destOrd="0" presId="urn:microsoft.com/office/officeart/2005/8/layout/orgChart1"/>
    <dgm:cxn modelId="{490E4373-3D40-42CA-89DE-9FA3BC3E2243}" type="presParOf" srcId="{4E2B3586-F99F-4D32-B7A4-CC0FBB4C35A5}" destId="{F06F4C23-8BC8-48DB-923D-B9A2C88916FC}" srcOrd="0" destOrd="0" presId="urn:microsoft.com/office/officeart/2005/8/layout/orgChart1"/>
    <dgm:cxn modelId="{D361A299-4180-4DD9-ACE4-FA881AC06211}" type="presParOf" srcId="{4E2B3586-F99F-4D32-B7A4-CC0FBB4C35A5}" destId="{8B42ECC6-10D2-434C-85DD-4F870FE8C6AB}" srcOrd="1" destOrd="0" presId="urn:microsoft.com/office/officeart/2005/8/layout/orgChart1"/>
    <dgm:cxn modelId="{BE3C978A-D734-4C9B-B7A5-AF5F85560725}" type="presParOf" srcId="{AB36C79E-5623-4BF1-ACBB-B4E69608E9CA}" destId="{E06AACC2-1CDC-4A56-9B1F-9E29A675980F}" srcOrd="1" destOrd="0" presId="urn:microsoft.com/office/officeart/2005/8/layout/orgChart1"/>
    <dgm:cxn modelId="{E1E634DA-A74D-45A7-871D-2C000359506B}" type="presParOf" srcId="{AB36C79E-5623-4BF1-ACBB-B4E69608E9CA}" destId="{D639AB79-CEFC-4365-9BBC-555F165775F7}" srcOrd="2" destOrd="0" presId="urn:microsoft.com/office/officeart/2005/8/layout/orgChart1"/>
    <dgm:cxn modelId="{CAD8A92E-5DA3-4997-858A-86E485783611}" type="presParOf" srcId="{217BAFF5-D926-4FE2-A3C3-12D9216DA294}" destId="{36A502F3-AD6E-44EF-8913-0A22B2B01FE8}" srcOrd="2" destOrd="0" presId="urn:microsoft.com/office/officeart/2005/8/layout/orgChart1"/>
    <dgm:cxn modelId="{61A126E2-ED4B-4BFB-A484-D8B0D27E28B2}" type="presParOf" srcId="{B505C8CC-A7F8-4F34-AAC7-D4B6EAD27BC0}" destId="{8B2A8B58-455A-4DF9-8E8E-B19611FB914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40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6" indent="0" algn="ctr">
              <a:buNone/>
              <a:defRPr sz="2000"/>
            </a:lvl2pPr>
            <a:lvl3pPr marL="914210" indent="0" algn="ctr">
              <a:buNone/>
              <a:defRPr sz="1800"/>
            </a:lvl3pPr>
            <a:lvl4pPr marL="1371316" indent="0" algn="ctr">
              <a:buNone/>
              <a:defRPr sz="1600"/>
            </a:lvl4pPr>
            <a:lvl5pPr marL="1828421" indent="0" algn="ctr">
              <a:buNone/>
              <a:defRPr sz="1600"/>
            </a:lvl5pPr>
            <a:lvl6pPr marL="2285526" indent="0" algn="ctr">
              <a:buNone/>
              <a:defRPr sz="1600"/>
            </a:lvl6pPr>
            <a:lvl7pPr marL="2742630" indent="0" algn="ctr">
              <a:buNone/>
              <a:defRPr sz="1600"/>
            </a:lvl7pPr>
            <a:lvl8pPr marL="3199736" indent="0" algn="ctr">
              <a:buNone/>
              <a:defRPr sz="1600"/>
            </a:lvl8pPr>
            <a:lvl9pPr marL="365684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8" y="365127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65127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91F291-D525-4B28-A391-F2EDC3D4C570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837BFB-3117-4BB1-ADD4-0FE526944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58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3622E2-0FC2-4909-87DF-A854DF5E622B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337B1D6-89EF-45FF-965C-5F5641CC6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193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EAD3BDF-F015-4F68-8916-913485C1ACC2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E3E22B-C30B-4BCA-83D3-3D4608F32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80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AE3C4B-238C-455C-8788-02D675B6133A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53EE0FE-0334-40DB-B0B0-26451CA04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575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157181D-3D58-4213-8D24-14D3CB5EF2C8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F9DC98-7610-4CEA-89B6-23C302F75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681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E148A1-D27F-435B-8392-5BAE9BC5B86B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6ACC32-C553-40C8-A7CC-BC6F840AC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871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9D424B6-35E6-42DE-A5DC-9C620B81136C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0DF83FE-F68F-45CC-A823-9452BE72E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925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DFB72B9-A3A9-4746-8C92-DCE4D374C5A9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2F86DEF-0CEE-4A7D-9DCE-4A868D95F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7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11BCA0-514F-4CC0-B61A-3C4E52DF3B79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BC75D6-18CE-4ED4-923A-581908369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783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29338A-EF8B-44B1-AF51-DB90FCCABBEE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2376C9C-EE3B-4E4F-BCB3-81EABF71F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772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4F61C7-ED02-4C50-A1F2-95B9AB9F8B7F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8932E59-4656-4803-98F0-E2EA38584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551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1A324A-4AE2-44B0-AD81-26E00B748A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4356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C6A556-26B9-4AF4-A41E-0BEDFC88C0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79935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E0A4C1-E5E3-49AC-9DAA-C2752AA21B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69539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6480" y="1604331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8241" y="1604331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92095D-79FD-43D7-B87D-DA3A22594B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46996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744185-48B8-4BB3-BD7B-56FABB7056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22406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D47A0B-9D01-41B6-9C81-214E642FFD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1054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861413-815D-43CC-B0F2-3405CC9389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571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FB62C-D6BE-4DBF-AE60-C76516476C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58530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945EF4-83CE-4A24-B71E-05C542C96F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02702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972C28-92A9-4DA6-8AF5-53B44C2920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4460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31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31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A9043-ECCB-46F8-9003-6C21B6589C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8449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1A324A-4AE2-44B0-AD81-26E00B748A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7669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C6A556-26B9-4AF4-A41E-0BEDFC88C0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92519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E0A4C1-E5E3-49AC-9DAA-C2752AA21B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34723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92095D-79FD-43D7-B87D-DA3A22594B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91168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744185-48B8-4BB3-BD7B-56FABB7056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0394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D47A0B-9D01-41B6-9C81-214E642FFD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374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861413-815D-43CC-B0F2-3405CC9389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9081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FB62C-D6BE-4DBF-AE60-C76516476C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12459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945EF4-83CE-4A24-B71E-05C542C96F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37181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972C28-92A9-4DA6-8AF5-53B44C2920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2653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A9043-ECCB-46F8-9003-6C21B6589C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142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3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3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6" indent="0">
              <a:buNone/>
              <a:defRPr sz="1400"/>
            </a:lvl2pPr>
            <a:lvl3pPr marL="914210" indent="0">
              <a:buNone/>
              <a:defRPr sz="1200"/>
            </a:lvl3pPr>
            <a:lvl4pPr marL="1371316" indent="0">
              <a:buNone/>
              <a:defRPr sz="1000"/>
            </a:lvl4pPr>
            <a:lvl5pPr marL="1828421" indent="0">
              <a:buNone/>
              <a:defRPr sz="1000"/>
            </a:lvl5pPr>
            <a:lvl6pPr marL="2285526" indent="0">
              <a:buNone/>
              <a:defRPr sz="1000"/>
            </a:lvl6pPr>
            <a:lvl7pPr marL="2742630" indent="0">
              <a:buNone/>
              <a:defRPr sz="1000"/>
            </a:lvl7pPr>
            <a:lvl8pPr marL="3199736" indent="0">
              <a:buNone/>
              <a:defRPr sz="1000"/>
            </a:lvl8pPr>
            <a:lvl9pPr marL="365684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6" indent="0">
              <a:buNone/>
              <a:defRPr sz="1400"/>
            </a:lvl2pPr>
            <a:lvl3pPr marL="914210" indent="0">
              <a:buNone/>
              <a:defRPr sz="1200"/>
            </a:lvl3pPr>
            <a:lvl4pPr marL="1371316" indent="0">
              <a:buNone/>
              <a:defRPr sz="1000"/>
            </a:lvl4pPr>
            <a:lvl5pPr marL="1828421" indent="0">
              <a:buNone/>
              <a:defRPr sz="1000"/>
            </a:lvl5pPr>
            <a:lvl6pPr marL="2285526" indent="0">
              <a:buNone/>
              <a:defRPr sz="1000"/>
            </a:lvl6pPr>
            <a:lvl7pPr marL="2742630" indent="0">
              <a:buNone/>
              <a:defRPr sz="1000"/>
            </a:lvl7pPr>
            <a:lvl8pPr marL="3199736" indent="0">
              <a:buNone/>
              <a:defRPr sz="1000"/>
            </a:lvl8pPr>
            <a:lvl9pPr marL="365684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31"/>
            <a:ext cx="7869891" cy="4711234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2" y="6356355"/>
            <a:ext cx="20574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8" y="119271"/>
            <a:ext cx="7839635" cy="977899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21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3" indent="-228553" algn="l" defTabSz="9142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58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277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636EFCC-D7E5-482E-B49F-AC8FD7DEC8F4}" type="datetimeFigureOut">
              <a:rPr lang="ru-RU"/>
              <a:pPr>
                <a:defRPr/>
              </a:pPr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42EA1AC-81B7-4B1A-A433-38D085FFA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53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0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1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31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42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31"/>
            <a:ext cx="8226720" cy="452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5597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3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514" algn="l"/>
                <a:tab pos="1313025" algn="l"/>
                <a:tab pos="1969541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514" algn="l"/>
                <a:tab pos="1313025" algn="l"/>
                <a:tab pos="1969541" algn="l"/>
                <a:tab pos="2626055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3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</a:pPr>
            <a:fld id="{5A284A74-D218-4D13-B010-1FA652F38030}" type="slidenum">
              <a:rPr lang="ru-RU" altLang="ru-RU" smtClean="0"/>
              <a:pPr defTabSz="407442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5421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2pPr>
      <a:lvl3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3pPr>
      <a:lvl4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4pPr>
      <a:lvl5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5pPr>
      <a:lvl6pPr marL="228052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6pPr>
      <a:lvl7pPr marL="269516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7pPr>
      <a:lvl8pPr marL="310980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8pPr>
      <a:lvl9pPr marL="352444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9pPr>
    </p:titleStyle>
    <p:bodyStyle>
      <a:lvl1pPr marL="310981" indent="-310981" algn="l" defTabSz="407442" rtl="0" eaLnBrk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07442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</a:defRPr>
      </a:lvl2pPr>
      <a:lvl3pPr marL="1036599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</a:defRPr>
      </a:lvl3pPr>
      <a:lvl4pPr marL="1451240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</a:defRPr>
      </a:lvl4pPr>
      <a:lvl5pPr marL="1865880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</a:defRPr>
      </a:lvl5pPr>
      <a:lvl6pPr marL="2280522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6pPr>
      <a:lvl7pPr marL="2695161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7pPr>
      <a:lvl8pPr marL="3109802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8pPr>
      <a:lvl9pPr marL="3524441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560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650" algn="l"/>
                <a:tab pos="1313299" algn="l"/>
                <a:tab pos="1969949" algn="l"/>
                <a:tab pos="2626599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</a:pPr>
            <a:fld id="{5A284A74-D218-4D13-B010-1FA652F38030}" type="slidenum">
              <a:rPr lang="ru-RU" altLang="ru-RU" smtClean="0"/>
              <a:pPr defTabSz="407526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11152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2pPr>
      <a:lvl3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3pPr>
      <a:lvl4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4pPr>
      <a:lvl5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5pPr>
      <a:lvl6pPr marL="2280994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6pPr>
      <a:lvl7pPr marL="2695720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7pPr>
      <a:lvl8pPr marL="3110446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8pPr>
      <a:lvl9pPr marL="3525172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9pPr>
    </p:titleStyle>
    <p:bodyStyle>
      <a:lvl1pPr marL="311045" indent="-311045" algn="l" defTabSz="407526" rtl="0" eaLnBrk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</a:defRPr>
      </a:lvl2pPr>
      <a:lvl3pPr marL="1036815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</a:defRPr>
      </a:lvl3pPr>
      <a:lvl4pPr marL="1451541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</a:defRPr>
      </a:lvl4pPr>
      <a:lvl5pPr marL="1866268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</a:defRPr>
      </a:lvl5pPr>
      <a:lvl6pPr marL="2280994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6pPr>
      <a:lvl7pPr marL="2695720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7pPr>
      <a:lvl8pPr marL="3110446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8pPr>
      <a:lvl9pPr marL="3525172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9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1028" name="Picture 4" descr="C:\Users\overmakova\Desktop\Презентации. Материал\Для оформления\Блоки - универсалка\b4615be6743a0d7b422c29f63745261e.png"/>
          <p:cNvPicPr>
            <a:picLocks noChangeAspect="1" noChangeArrowheads="1"/>
          </p:cNvPicPr>
          <p:nvPr/>
        </p:nvPicPr>
        <p:blipFill>
          <a:blip r:embed="rId3" cstate="print">
            <a:lum bright="5000" contrast="22000"/>
          </a:blip>
          <a:srcRect/>
          <a:stretch>
            <a:fillRect/>
          </a:stretch>
        </p:blipFill>
        <p:spPr bwMode="auto">
          <a:xfrm rot="809664">
            <a:off x="336250" y="-459570"/>
            <a:ext cx="6978648" cy="642879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685800"/>
            <a:ext cx="8991600" cy="2619829"/>
          </a:xfrm>
        </p:spPr>
        <p:txBody>
          <a:bodyPr>
            <a:noAutofit/>
          </a:bodyPr>
          <a:lstStyle/>
          <a:p>
            <a:r>
              <a:rPr lang="ru-RU" sz="3200" b="1" dirty="0">
                <a:ln w="1905"/>
                <a:solidFill>
                  <a:srgbClr val="B900F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Родительское собрание</a:t>
            </a:r>
            <a:r>
              <a:rPr lang="ru-RU" b="1" dirty="0">
                <a:ln w="1905"/>
                <a:solidFill>
                  <a:srgbClr val="B900F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n w="1905"/>
                <a:solidFill>
                  <a:srgbClr val="B900F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«Обновлённый</a:t>
            </a:r>
            <a:br>
              <a:rPr lang="ru-RU" sz="4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400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ФГОС </a:t>
            </a:r>
            <a:r>
              <a:rPr lang="ru-RU" sz="4400" b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начального и основного общего </a:t>
            </a:r>
            <a:r>
              <a:rPr lang="ru-RU" sz="4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образования»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14G58PIC1RFEzTcUaiCjh_PIC2018.png"/>
          <p:cNvPicPr>
            <a:picLocks noChangeAspect="1"/>
          </p:cNvPicPr>
          <p:nvPr/>
        </p:nvPicPr>
        <p:blipFill>
          <a:blip r:embed="rId4" cstate="print"/>
          <a:srcRect l="3502" t="35825" b="20000"/>
          <a:stretch>
            <a:fillRect/>
          </a:stretch>
        </p:blipFill>
        <p:spPr>
          <a:xfrm>
            <a:off x="946862" y="3451010"/>
            <a:ext cx="7442396" cy="34069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9720" y="335280"/>
            <a:ext cx="7299960" cy="369332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algn="ctr"/>
            <a:r>
              <a:rPr lang="ru-RU" dirty="0" smtClean="0"/>
              <a:t>МБОУ «</a:t>
            </a:r>
            <a:r>
              <a:rPr lang="ru-RU" dirty="0" err="1" smtClean="0"/>
              <a:t>Шебалинская</a:t>
            </a:r>
            <a:r>
              <a:rPr lang="ru-RU" dirty="0" smtClean="0"/>
              <a:t> СОШ им. В. И. Фомичёва»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9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/>
        </p:nvGraphicFramePr>
        <p:xfrm>
          <a:off x="185058" y="195940"/>
          <a:ext cx="8773889" cy="6233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the-office-buddy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35149" y="3988767"/>
            <a:ext cx="3031908" cy="2869234"/>
          </a:xfrm>
          <a:prstGeom prst="rect">
            <a:avLst/>
          </a:prstGeom>
        </p:spPr>
      </p:pic>
      <p:pic>
        <p:nvPicPr>
          <p:cNvPr id="15" name="Содержимое 3" descr="0_9d65e_d34e66ae_S.jpg"/>
          <p:cNvPicPr>
            <a:picLocks noGrp="1" noChangeAspect="1"/>
          </p:cNvPicPr>
          <p:nvPr>
            <p:ph idx="1"/>
          </p:nvPr>
        </p:nvPicPr>
        <p:blipFill>
          <a:blip r:embed="rId9" cstate="print"/>
          <a:stretch>
            <a:fillRect/>
          </a:stretch>
        </p:blipFill>
        <p:spPr>
          <a:xfrm>
            <a:off x="1553031" y="5588002"/>
            <a:ext cx="1019628" cy="101962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 (1).jpg"/>
          <p:cNvPicPr>
            <a:picLocks noChangeAspect="1"/>
          </p:cNvPicPr>
          <p:nvPr/>
        </p:nvPicPr>
        <p:blipFill>
          <a:blip r:embed="rId2" cstate="print"/>
          <a:srcRect l="11651" r="22317"/>
          <a:stretch>
            <a:fillRect/>
          </a:stretch>
        </p:blipFill>
        <p:spPr>
          <a:xfrm>
            <a:off x="2" y="1143001"/>
            <a:ext cx="5660571" cy="5715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05845" y="299986"/>
            <a:ext cx="7445835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n w="1905"/>
                <a:solidFill>
                  <a:srgbClr val="9F377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Новый перечень УУД</a:t>
            </a:r>
          </a:p>
        </p:txBody>
      </p:sp>
      <p:pic>
        <p:nvPicPr>
          <p:cNvPr id="10" name="Рисунок 9" descr="22Q58PICm7ry58PICSf37vcdc_PIC2018.png"/>
          <p:cNvPicPr>
            <a:picLocks noChangeAspect="1"/>
          </p:cNvPicPr>
          <p:nvPr/>
        </p:nvPicPr>
        <p:blipFill>
          <a:blip r:embed="rId3" cstate="print"/>
          <a:srcRect l="282" t="35497" r="50848" b="37880"/>
          <a:stretch>
            <a:fillRect/>
          </a:stretch>
        </p:blipFill>
        <p:spPr>
          <a:xfrm>
            <a:off x="5442858" y="2873829"/>
            <a:ext cx="3004456" cy="1248229"/>
          </a:xfrm>
          <a:prstGeom prst="rect">
            <a:avLst/>
          </a:prstGeom>
        </p:spPr>
      </p:pic>
      <p:pic>
        <p:nvPicPr>
          <p:cNvPr id="12" name="Рисунок 11" descr="22Q58PICm7ry58PICSf37vcdc_PIC2018.png"/>
          <p:cNvPicPr>
            <a:picLocks noChangeAspect="1"/>
          </p:cNvPicPr>
          <p:nvPr/>
        </p:nvPicPr>
        <p:blipFill>
          <a:blip r:embed="rId3" cstate="print"/>
          <a:srcRect t="67403" r="49435" b="10728"/>
          <a:stretch>
            <a:fillRect/>
          </a:stretch>
        </p:blipFill>
        <p:spPr>
          <a:xfrm>
            <a:off x="5544457" y="3991431"/>
            <a:ext cx="2917372" cy="121194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3" name="Рисунок 12" descr="22Q58PICm7ry58PICSf37vcdc_PIC2018.png"/>
          <p:cNvPicPr>
            <a:picLocks noChangeAspect="1"/>
          </p:cNvPicPr>
          <p:nvPr/>
        </p:nvPicPr>
        <p:blipFill>
          <a:blip r:embed="rId3" cstate="print"/>
          <a:srcRect t="8979" r="47881" b="68835"/>
          <a:stretch>
            <a:fillRect/>
          </a:stretch>
        </p:blipFill>
        <p:spPr>
          <a:xfrm>
            <a:off x="5609769" y="2032002"/>
            <a:ext cx="2677885" cy="957943"/>
          </a:xfrm>
          <a:prstGeom prst="rect">
            <a:avLst/>
          </a:prstGeom>
        </p:spPr>
      </p:pic>
      <p:pic>
        <p:nvPicPr>
          <p:cNvPr id="14" name="Рисунок 13" descr="22Q58PICm7ry58PICSf37vcdc_PIC2018.png"/>
          <p:cNvPicPr>
            <a:picLocks noChangeAspect="1"/>
          </p:cNvPicPr>
          <p:nvPr/>
        </p:nvPicPr>
        <p:blipFill>
          <a:blip r:embed="rId3" cstate="print"/>
          <a:srcRect l="48023" t="35920" b="35766"/>
          <a:stretch>
            <a:fillRect/>
          </a:stretch>
        </p:blipFill>
        <p:spPr>
          <a:xfrm>
            <a:off x="5471886" y="5007430"/>
            <a:ext cx="2960914" cy="1850571"/>
          </a:xfrm>
          <a:prstGeom prst="rect">
            <a:avLst/>
          </a:prstGeom>
        </p:spPr>
      </p:pic>
      <p:pic>
        <p:nvPicPr>
          <p:cNvPr id="15" name="Рисунок 14" descr="22Q58PICm7ry58PICSf37vcdc_PIC2018.png"/>
          <p:cNvPicPr>
            <a:picLocks noChangeAspect="1"/>
          </p:cNvPicPr>
          <p:nvPr/>
        </p:nvPicPr>
        <p:blipFill>
          <a:blip r:embed="rId3" cstate="print"/>
          <a:srcRect l="52542" t="9190" b="68624"/>
          <a:stretch>
            <a:fillRect/>
          </a:stretch>
        </p:blipFill>
        <p:spPr>
          <a:xfrm>
            <a:off x="5718624" y="1074059"/>
            <a:ext cx="2612571" cy="94342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884385" y="1313934"/>
            <a:ext cx="2135906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Познавательные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44458" y="5312010"/>
            <a:ext cx="2917373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Умения </a:t>
            </a:r>
            <a:b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 участвовать </a:t>
            </a:r>
          </a:p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в совместной</a:t>
            </a:r>
            <a:b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 деятельности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14895" y="2286391"/>
            <a:ext cx="1826975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Регулятивные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595252" y="4325030"/>
            <a:ext cx="2837543" cy="646331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Умения работать </a:t>
            </a:r>
            <a:b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с информацией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81973" y="3287877"/>
            <a:ext cx="2398798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Коммуникативные</a:t>
            </a:r>
            <a:endParaRPr lang="ru-RU" dirty="0"/>
          </a:p>
        </p:txBody>
      </p:sp>
      <p:pic>
        <p:nvPicPr>
          <p:cNvPr id="21" name="Рисунок 20" descr="vector-banner-graphics-design-png-3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-13000" contrast="69000"/>
          </a:blip>
          <a:srcRect l="50434" t="36773" b="38536"/>
          <a:stretch>
            <a:fillRect/>
          </a:stretch>
        </p:blipFill>
        <p:spPr>
          <a:xfrm>
            <a:off x="2438402" y="5413831"/>
            <a:ext cx="2967049" cy="116114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409385" y="5497105"/>
            <a:ext cx="2902850" cy="646331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CAFEFE"/>
                </a:solidFill>
                <a:latin typeface="Arial" pitchFamily="34" charset="0"/>
                <a:cs typeface="Arial" pitchFamily="34" charset="0"/>
              </a:rPr>
              <a:t>П. 35 </a:t>
            </a:r>
            <a:br>
              <a:rPr lang="ru-RU" b="1" dirty="0">
                <a:solidFill>
                  <a:srgbClr val="CAFEFE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CAFEFE"/>
                </a:solidFill>
                <a:latin typeface="Arial" pitchFamily="34" charset="0"/>
                <a:cs typeface="Arial" pitchFamily="34" charset="0"/>
              </a:rPr>
              <a:t>обновленного ФГОС</a:t>
            </a:r>
            <a:endParaRPr lang="ru-RU" dirty="0">
              <a:solidFill>
                <a:srgbClr val="CAFEFE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school_icon_1533650307.png"/>
          <p:cNvPicPr>
            <a:picLocks noChangeAspect="1"/>
          </p:cNvPicPr>
          <p:nvPr/>
        </p:nvPicPr>
        <p:blipFill>
          <a:blip r:embed="rId2" cstate="print"/>
          <a:srcRect t="35924" r="39470" b="31028"/>
          <a:stretch>
            <a:fillRect/>
          </a:stretch>
        </p:blipFill>
        <p:spPr>
          <a:xfrm>
            <a:off x="5845872" y="0"/>
            <a:ext cx="3298128" cy="1117600"/>
          </a:xfrm>
          <a:prstGeom prst="rect">
            <a:avLst/>
          </a:prstGeom>
        </p:spPr>
      </p:pic>
      <p:pic>
        <p:nvPicPr>
          <p:cNvPr id="9" name="Рисунок 8" descr="school_icon_1533650307.png"/>
          <p:cNvPicPr>
            <a:picLocks noChangeAspect="1"/>
          </p:cNvPicPr>
          <p:nvPr/>
        </p:nvPicPr>
        <p:blipFill>
          <a:blip r:embed="rId2" cstate="print"/>
          <a:srcRect t="35924" r="64373" b="28882"/>
          <a:stretch>
            <a:fillRect/>
          </a:stretch>
        </p:blipFill>
        <p:spPr>
          <a:xfrm>
            <a:off x="1092442" y="2"/>
            <a:ext cx="1650758" cy="1190171"/>
          </a:xfrm>
          <a:prstGeom prst="rect">
            <a:avLst/>
          </a:prstGeom>
        </p:spPr>
      </p:pic>
      <p:pic>
        <p:nvPicPr>
          <p:cNvPr id="6" name="Рисунок 5" descr="school_icon_1533650307.png"/>
          <p:cNvPicPr>
            <a:picLocks noChangeAspect="1"/>
          </p:cNvPicPr>
          <p:nvPr/>
        </p:nvPicPr>
        <p:blipFill>
          <a:blip r:embed="rId2" cstate="print"/>
          <a:srcRect t="-11843" r="39470" b="68494"/>
          <a:stretch>
            <a:fillRect/>
          </a:stretch>
        </p:blipFill>
        <p:spPr>
          <a:xfrm>
            <a:off x="2989943" y="-304798"/>
            <a:ext cx="2804643" cy="1465943"/>
          </a:xfrm>
          <a:prstGeom prst="rect">
            <a:avLst/>
          </a:prstGeom>
        </p:spPr>
      </p:pic>
      <p:pic>
        <p:nvPicPr>
          <p:cNvPr id="7" name="Рисунок 6" descr="school_icon_1533650307.png"/>
          <p:cNvPicPr>
            <a:picLocks noChangeAspect="1"/>
          </p:cNvPicPr>
          <p:nvPr/>
        </p:nvPicPr>
        <p:blipFill>
          <a:blip r:embed="rId2" cstate="print"/>
          <a:srcRect l="39393" r="39783"/>
          <a:stretch>
            <a:fillRect/>
          </a:stretch>
        </p:blipFill>
        <p:spPr>
          <a:xfrm>
            <a:off x="2" y="0"/>
            <a:ext cx="972457" cy="3170474"/>
          </a:xfrm>
          <a:prstGeom prst="rect">
            <a:avLst/>
          </a:prstGeom>
        </p:spPr>
      </p:pic>
      <p:pic>
        <p:nvPicPr>
          <p:cNvPr id="4" name="Рисунок 3" descr="1837204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74886">
            <a:off x="-136261" y="360096"/>
            <a:ext cx="9022631" cy="5226830"/>
          </a:xfrm>
          <a:prstGeom prst="rect">
            <a:avLst/>
          </a:prstGeom>
        </p:spPr>
      </p:pic>
      <p:pic>
        <p:nvPicPr>
          <p:cNvPr id="5" name="Рисунок 4" descr="73b1b170-3775-42d8-9f37-2d15d502cf0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9259" y="972459"/>
            <a:ext cx="7271657" cy="4122057"/>
          </a:xfrm>
          <a:prstGeom prst="rect">
            <a:avLst/>
          </a:prstGeom>
        </p:spPr>
      </p:pic>
      <p:pic>
        <p:nvPicPr>
          <p:cNvPr id="10" name="Рисунок 9" descr="school_icon_1533650307.png"/>
          <p:cNvPicPr>
            <a:picLocks noChangeAspect="1"/>
          </p:cNvPicPr>
          <p:nvPr/>
        </p:nvPicPr>
        <p:blipFill>
          <a:blip r:embed="rId2" cstate="print"/>
          <a:srcRect l="38055" t="35924" r="39470"/>
          <a:stretch>
            <a:fillRect/>
          </a:stretch>
        </p:blipFill>
        <p:spPr>
          <a:xfrm>
            <a:off x="7924802" y="2"/>
            <a:ext cx="1219200" cy="216689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46631" y="1243223"/>
            <a:ext cx="6236631" cy="2677656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Обновленные ФГОС требуют оценить метапредметные результаты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на промежуточной аттестации.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Трудность – в обновленных ФГОС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нет разбивки метапредметных </a:t>
            </a:r>
            <a:b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результатов по годам</a:t>
            </a:r>
            <a:r>
              <a:rPr lang="ru-RU" sz="2400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освоения ООП. 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2e91ba92c0e53ab893c79bd45dcaa50a.png"/>
          <p:cNvPicPr>
            <a:picLocks noChangeAspect="1"/>
          </p:cNvPicPr>
          <p:nvPr/>
        </p:nvPicPr>
        <p:blipFill>
          <a:blip r:embed="rId5" cstate="print"/>
          <a:srcRect l="31988" r="31496" b="11425"/>
          <a:stretch>
            <a:fillRect/>
          </a:stretch>
        </p:blipFill>
        <p:spPr>
          <a:xfrm flipH="1">
            <a:off x="6792685" y="1241618"/>
            <a:ext cx="2090056" cy="56163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6018"/>
            <a:ext cx="9144000" cy="5911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06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22720" y="836728"/>
            <a:ext cx="8000640" cy="1296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 anchor="b"/>
          <a:lstStyle/>
          <a:p>
            <a:pPr algn="ctr" defTabSz="407484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4000" b="1">
                <a:solidFill>
                  <a:srgbClr val="000000"/>
                </a:solidFill>
                <a:latin typeface="Times New Roman" pitchFamily="18" charset="0"/>
              </a:rPr>
              <a:t>Проблемы российского образования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95202" y="2253838"/>
            <a:ext cx="7905600" cy="3765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07484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1293"/>
              </a:spcAft>
              <a:buClr>
                <a:srgbClr val="000000"/>
              </a:buClr>
              <a:buSzPct val="100000"/>
            </a:pPr>
            <a:r>
              <a:rPr lang="ru-RU" altLang="ru-RU" sz="2300">
                <a:solidFill>
                  <a:srgbClr val="000000"/>
                </a:solidFill>
              </a:rPr>
              <a:t>    </a:t>
            </a:r>
            <a:r>
              <a:rPr lang="ru-RU" altLang="ru-RU" sz="2500">
                <a:solidFill>
                  <a:srgbClr val="000000"/>
                </a:solidFill>
                <a:latin typeface="Times New Roman" pitchFamily="18" charset="0"/>
              </a:rPr>
              <a:t>Российские школьники резко уступают своим сверстникам во многих странах мира: </a:t>
            </a:r>
          </a:p>
          <a:p>
            <a:pPr defTabSz="407484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1293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ru-RU" altLang="ru-RU" sz="2500">
                <a:solidFill>
                  <a:srgbClr val="000000"/>
                </a:solidFill>
                <a:latin typeface="Times New Roman" pitchFamily="18" charset="0"/>
              </a:rPr>
              <a:t>в </a:t>
            </a:r>
            <a:r>
              <a:rPr lang="ru-RU" altLang="ru-RU" sz="2500">
                <a:solidFill>
                  <a:srgbClr val="FF3300"/>
                </a:solidFill>
                <a:latin typeface="Times New Roman" pitchFamily="18" charset="0"/>
              </a:rPr>
              <a:t>умении работать с информацией;</a:t>
            </a:r>
          </a:p>
          <a:p>
            <a:pPr defTabSz="407484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1293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ru-RU" altLang="ru-RU" sz="2500">
                <a:solidFill>
                  <a:srgbClr val="000000"/>
                </a:solidFill>
                <a:latin typeface="Times New Roman" pitchFamily="18" charset="0"/>
              </a:rPr>
              <a:t> в умении </a:t>
            </a:r>
            <a:r>
              <a:rPr lang="ru-RU" altLang="ru-RU" sz="2500">
                <a:solidFill>
                  <a:srgbClr val="FF3300"/>
                </a:solidFill>
                <a:latin typeface="Times New Roman" pitchFamily="18" charset="0"/>
              </a:rPr>
              <a:t>решать практические, социально- и личностно-значимые проблемы: </a:t>
            </a:r>
            <a:r>
              <a:rPr lang="ru-RU" altLang="ru-RU" sz="2500">
                <a:solidFill>
                  <a:srgbClr val="000000"/>
                </a:solidFill>
                <a:latin typeface="Times New Roman" pitchFamily="18" charset="0"/>
              </a:rPr>
              <a:t>проводить </a:t>
            </a:r>
            <a:r>
              <a:rPr lang="ru-RU" altLang="ru-RU" sz="2500">
                <a:solidFill>
                  <a:srgbClr val="1B184E"/>
                </a:solidFill>
                <a:latin typeface="Times New Roman" pitchFamily="18" charset="0"/>
              </a:rPr>
              <a:t>наблюдения, строить на их основе гипотезы, делать выводы и заключения, проверять предположения;</a:t>
            </a:r>
          </a:p>
          <a:p>
            <a:pPr defTabSz="407484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1293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ru-RU" altLang="ru-RU" sz="2500">
                <a:solidFill>
                  <a:srgbClr val="000000"/>
                </a:solidFill>
                <a:latin typeface="Times New Roman" pitchFamily="18" charset="0"/>
              </a:rPr>
              <a:t>в умении «</a:t>
            </a:r>
            <a:r>
              <a:rPr lang="ru-RU" altLang="ru-RU" sz="2500">
                <a:solidFill>
                  <a:srgbClr val="FF3300"/>
                </a:solidFill>
                <a:latin typeface="Times New Roman" pitchFamily="18" charset="0"/>
              </a:rPr>
              <a:t>увязывать</a:t>
            </a:r>
            <a:r>
              <a:rPr lang="ru-RU" altLang="ru-RU" sz="2500">
                <a:solidFill>
                  <a:srgbClr val="000000"/>
                </a:solidFill>
                <a:latin typeface="Times New Roman" pitchFamily="18" charset="0"/>
              </a:rPr>
              <a:t>» с приобретаемой в школе системой знаний свой жизненный опыт.</a:t>
            </a:r>
            <a:endParaRPr lang="ru-RU" altLang="ru-RU" sz="2500">
              <a:solidFill>
                <a:srgbClr val="FF3300"/>
              </a:solidFill>
              <a:latin typeface="Times New Roman" pitchFamily="18" charset="0"/>
            </a:endParaRPr>
          </a:p>
          <a:p>
            <a:pPr defTabSz="407484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1293"/>
              </a:spcAft>
              <a:buClr>
                <a:srgbClr val="000000"/>
              </a:buClr>
              <a:buSzPct val="100000"/>
            </a:pPr>
            <a:endParaRPr lang="ru-RU" altLang="ru-RU" sz="25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63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ac2729108ef3.png"/>
          <p:cNvPicPr>
            <a:picLocks noChangeAspect="1"/>
          </p:cNvPicPr>
          <p:nvPr/>
        </p:nvPicPr>
        <p:blipFill>
          <a:blip r:embed="rId2" cstate="print"/>
          <a:srcRect b="8319"/>
          <a:stretch>
            <a:fillRect/>
          </a:stretch>
        </p:blipFill>
        <p:spPr>
          <a:xfrm>
            <a:off x="0" y="1019628"/>
            <a:ext cx="7402286" cy="5838372"/>
          </a:xfrm>
          <a:prstGeom prst="rect">
            <a:avLst/>
          </a:prstGeom>
        </p:spPr>
      </p:pic>
      <p:pic>
        <p:nvPicPr>
          <p:cNvPr id="5" name="Рисунок 4" descr="5ac2729108ef3.png"/>
          <p:cNvPicPr>
            <a:picLocks noChangeAspect="1"/>
          </p:cNvPicPr>
          <p:nvPr/>
        </p:nvPicPr>
        <p:blipFill>
          <a:blip r:embed="rId2" cstate="print"/>
          <a:srcRect l="74805" b="8490"/>
          <a:stretch>
            <a:fillRect/>
          </a:stretch>
        </p:blipFill>
        <p:spPr>
          <a:xfrm flipH="1">
            <a:off x="7399368" y="1030514"/>
            <a:ext cx="1744632" cy="5827486"/>
          </a:xfrm>
          <a:prstGeom prst="rect">
            <a:avLst/>
          </a:prstGeom>
        </p:spPr>
      </p:pic>
      <p:pic>
        <p:nvPicPr>
          <p:cNvPr id="9" name="Рисунок 8" descr="5895d2d1cba9841eabab607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46742" y="508002"/>
            <a:ext cx="9390742" cy="300445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2574" y="862890"/>
            <a:ext cx="8926286" cy="769441"/>
          </a:xfrm>
          <a:prstGeom prst="rect">
            <a:avLst/>
          </a:prstGeom>
          <a:noFill/>
        </p:spPr>
        <p:txBody>
          <a:bodyPr wrap="squar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4400" b="1" dirty="0">
              <a:ln w="11430"/>
              <a:solidFill>
                <a:srgbClr val="00F6A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0831" y="806772"/>
            <a:ext cx="7082286" cy="2308324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B900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Успешного завершения 2021-2022 учебного года </a:t>
            </a:r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и продуктивного начала 2022-2023 учебного года!!!</a:t>
            </a:r>
          </a:p>
        </p:txBody>
      </p:sp>
      <p:sp>
        <p:nvSpPr>
          <p:cNvPr id="10" name="Прямоугольник 9"/>
          <p:cNvSpPr/>
          <p:nvPr/>
        </p:nvSpPr>
        <p:spPr>
          <a:xfrm rot="21275316">
            <a:off x="5829801" y="4653576"/>
            <a:ext cx="2648637" cy="769441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sz="2200" b="1" dirty="0">
                <a:solidFill>
                  <a:srgbClr val="B900FA"/>
                </a:solidFill>
                <a:latin typeface="Arial" pitchFamily="34" charset="0"/>
                <a:cs typeface="Arial" pitchFamily="34" charset="0"/>
              </a:rPr>
              <a:t>С уважением, Крылова О. В.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8" y="60388"/>
            <a:ext cx="8677549" cy="618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39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20K58PIC6PpCWY42F1t98_PIC2018.png"/>
          <p:cNvPicPr>
            <a:picLocks noChangeAspect="1"/>
          </p:cNvPicPr>
          <p:nvPr/>
        </p:nvPicPr>
        <p:blipFill>
          <a:blip r:embed="rId2" cstate="print"/>
          <a:srcRect l="37937" t="16349" r="5079" b="35238"/>
          <a:stretch>
            <a:fillRect/>
          </a:stretch>
        </p:blipFill>
        <p:spPr>
          <a:xfrm>
            <a:off x="5236031" y="3537859"/>
            <a:ext cx="3907971" cy="3320143"/>
          </a:xfrm>
          <a:prstGeom prst="rect">
            <a:avLst/>
          </a:prstGeom>
        </p:spPr>
      </p:pic>
      <p:pic>
        <p:nvPicPr>
          <p:cNvPr id="25" name="Рисунок 24" descr="22Q58PICm7ry58PICSf37vcdc_PIC2018.png"/>
          <p:cNvPicPr>
            <a:picLocks noChangeAspect="1"/>
          </p:cNvPicPr>
          <p:nvPr/>
        </p:nvPicPr>
        <p:blipFill>
          <a:blip r:embed="rId3" cstate="print"/>
          <a:srcRect l="49364" t="66346" r="636" b="8140"/>
          <a:stretch>
            <a:fillRect/>
          </a:stretch>
        </p:blipFill>
        <p:spPr>
          <a:xfrm>
            <a:off x="-76199" y="1099462"/>
            <a:ext cx="4789716" cy="2373083"/>
          </a:xfrm>
          <a:prstGeom prst="rect">
            <a:avLst/>
          </a:prstGeom>
        </p:spPr>
      </p:pic>
      <p:sp>
        <p:nvSpPr>
          <p:cNvPr id="29" name="Заголовок 1"/>
          <p:cNvSpPr>
            <a:spLocks noGrp="1"/>
          </p:cNvSpPr>
          <p:nvPr>
            <p:ph type="title"/>
          </p:nvPr>
        </p:nvSpPr>
        <p:spPr>
          <a:xfrm>
            <a:off x="838202" y="152402"/>
            <a:ext cx="7445835" cy="89889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n w="9525">
                  <a:solidFill>
                    <a:srgbClr val="129481"/>
                  </a:solidFill>
                  <a:prstDash val="solid"/>
                </a:ln>
                <a:solidFill>
                  <a:srgbClr val="00F6A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800" b="1" dirty="0">
                <a:ln w="9525">
                  <a:noFill/>
                  <a:prstDash val="solid"/>
                </a:ln>
                <a:solidFill>
                  <a:srgbClr val="EE4C4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 чем отличие </a:t>
            </a:r>
            <a:br>
              <a:rPr lang="ru-RU" sz="4800" b="1" dirty="0">
                <a:ln w="9525">
                  <a:noFill/>
                  <a:prstDash val="solid"/>
                </a:ln>
                <a:solidFill>
                  <a:srgbClr val="EE4C4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4800" b="1" dirty="0">
                <a:ln w="9525">
                  <a:noFill/>
                  <a:prstDash val="solid"/>
                </a:ln>
                <a:solidFill>
                  <a:srgbClr val="EE4C4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обновленного ФГОС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3252" y="1469953"/>
            <a:ext cx="4647947" cy="1631216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sz="2000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Минпросвещения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конкретизировало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требования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 предметным результатам</a:t>
            </a:r>
            <a:r>
              <a:rPr lang="ru-RU" sz="2000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br>
              <a:rPr lang="ru-RU" sz="2000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 годам обучения </a:t>
            </a:r>
            <a:endParaRPr lang="ru-RU" sz="2000" b="1" dirty="0">
              <a:solidFill>
                <a:srgbClr val="129481"/>
              </a:solidFill>
            </a:endParaRPr>
          </a:p>
        </p:txBody>
      </p:sp>
      <p:pic>
        <p:nvPicPr>
          <p:cNvPr id="31" name="Рисунок 30" descr="Notepaper.png"/>
          <p:cNvPicPr>
            <a:picLocks noChangeAspect="1"/>
          </p:cNvPicPr>
          <p:nvPr/>
        </p:nvPicPr>
        <p:blipFill>
          <a:blip r:embed="rId4" cstate="print"/>
          <a:srcRect l="47033" r="7365" b="69198"/>
          <a:stretch>
            <a:fillRect/>
          </a:stretch>
        </p:blipFill>
        <p:spPr>
          <a:xfrm>
            <a:off x="6799901" y="1356666"/>
            <a:ext cx="2085938" cy="784194"/>
          </a:xfrm>
          <a:prstGeom prst="rect">
            <a:avLst/>
          </a:prstGeom>
        </p:spPr>
      </p:pic>
      <p:pic>
        <p:nvPicPr>
          <p:cNvPr id="32" name="Рисунок 31" descr="Notepaper.png"/>
          <p:cNvPicPr>
            <a:picLocks noChangeAspect="1"/>
          </p:cNvPicPr>
          <p:nvPr/>
        </p:nvPicPr>
        <p:blipFill>
          <a:blip r:embed="rId4" cstate="print"/>
          <a:srcRect l="47600" t="30365" r="27542" b="43378"/>
          <a:stretch>
            <a:fillRect/>
          </a:stretch>
        </p:blipFill>
        <p:spPr>
          <a:xfrm>
            <a:off x="7016598" y="2258787"/>
            <a:ext cx="1839952" cy="812445"/>
          </a:xfrm>
          <a:prstGeom prst="rect">
            <a:avLst/>
          </a:prstGeom>
        </p:spPr>
      </p:pic>
      <p:pic>
        <p:nvPicPr>
          <p:cNvPr id="34" name="Рисунок 33" descr="Notepaper.png"/>
          <p:cNvPicPr>
            <a:picLocks noChangeAspect="1"/>
          </p:cNvPicPr>
          <p:nvPr/>
        </p:nvPicPr>
        <p:blipFill>
          <a:blip r:embed="rId4" cstate="print"/>
          <a:srcRect l="47033" r="7365" b="69198"/>
          <a:stretch>
            <a:fillRect/>
          </a:stretch>
        </p:blipFill>
        <p:spPr>
          <a:xfrm>
            <a:off x="4482790" y="2204062"/>
            <a:ext cx="2375210" cy="907128"/>
          </a:xfrm>
          <a:prstGeom prst="rect">
            <a:avLst/>
          </a:prstGeom>
        </p:spPr>
      </p:pic>
      <p:pic>
        <p:nvPicPr>
          <p:cNvPr id="35" name="Рисунок 34" descr="Notepaper.png"/>
          <p:cNvPicPr>
            <a:picLocks noChangeAspect="1"/>
          </p:cNvPicPr>
          <p:nvPr/>
        </p:nvPicPr>
        <p:blipFill>
          <a:blip r:embed="rId4" cstate="print"/>
          <a:srcRect l="47033" r="7365" b="69198"/>
          <a:stretch>
            <a:fillRect/>
          </a:stretch>
        </p:blipFill>
        <p:spPr>
          <a:xfrm>
            <a:off x="1817648" y="5315250"/>
            <a:ext cx="2966224" cy="806766"/>
          </a:xfrm>
          <a:prstGeom prst="rect">
            <a:avLst/>
          </a:prstGeom>
        </p:spPr>
      </p:pic>
      <p:pic>
        <p:nvPicPr>
          <p:cNvPr id="36" name="Рисунок 35" descr="Notepaper.png"/>
          <p:cNvPicPr>
            <a:picLocks noChangeAspect="1"/>
          </p:cNvPicPr>
          <p:nvPr/>
        </p:nvPicPr>
        <p:blipFill>
          <a:blip r:embed="rId4" cstate="print"/>
          <a:srcRect l="47600" t="30365" r="27542" b="43378"/>
          <a:stretch>
            <a:fillRect/>
          </a:stretch>
        </p:blipFill>
        <p:spPr>
          <a:xfrm>
            <a:off x="3644280" y="3267221"/>
            <a:ext cx="2051824" cy="765186"/>
          </a:xfrm>
          <a:prstGeom prst="rect">
            <a:avLst/>
          </a:prstGeom>
        </p:spPr>
      </p:pic>
      <p:pic>
        <p:nvPicPr>
          <p:cNvPr id="37" name="Рисунок 36" descr="Notepaper.png"/>
          <p:cNvPicPr>
            <a:picLocks noChangeAspect="1"/>
          </p:cNvPicPr>
          <p:nvPr/>
        </p:nvPicPr>
        <p:blipFill>
          <a:blip r:embed="rId4" cstate="print"/>
          <a:srcRect l="47600" t="30365" r="27542" b="43378"/>
          <a:stretch>
            <a:fillRect/>
          </a:stretch>
        </p:blipFill>
        <p:spPr>
          <a:xfrm>
            <a:off x="2756433" y="4107898"/>
            <a:ext cx="1620130" cy="739167"/>
          </a:xfrm>
          <a:prstGeom prst="rect">
            <a:avLst/>
          </a:prstGeom>
        </p:spPr>
      </p:pic>
      <p:pic>
        <p:nvPicPr>
          <p:cNvPr id="38" name="Рисунок 37" descr="Notepaper.png"/>
          <p:cNvPicPr>
            <a:picLocks noChangeAspect="1"/>
          </p:cNvPicPr>
          <p:nvPr/>
        </p:nvPicPr>
        <p:blipFill>
          <a:blip r:embed="rId4" cstate="print"/>
          <a:srcRect l="47600" t="30365" r="27542" b="43378"/>
          <a:stretch>
            <a:fillRect/>
          </a:stretch>
        </p:blipFill>
        <p:spPr>
          <a:xfrm>
            <a:off x="5036635" y="1168665"/>
            <a:ext cx="1616927" cy="977325"/>
          </a:xfrm>
          <a:prstGeom prst="rect">
            <a:avLst/>
          </a:prstGeom>
        </p:spPr>
      </p:pic>
      <p:pic>
        <p:nvPicPr>
          <p:cNvPr id="40" name="Рисунок 39" descr="Notepaper.png"/>
          <p:cNvPicPr>
            <a:picLocks noChangeAspect="1"/>
          </p:cNvPicPr>
          <p:nvPr/>
        </p:nvPicPr>
        <p:blipFill>
          <a:blip r:embed="rId4" cstate="print"/>
          <a:srcRect l="47600" t="30365" r="27542" b="43378"/>
          <a:stretch>
            <a:fillRect/>
          </a:stretch>
        </p:blipFill>
        <p:spPr>
          <a:xfrm>
            <a:off x="4556203" y="4157815"/>
            <a:ext cx="1349297" cy="810056"/>
          </a:xfrm>
          <a:prstGeom prst="rect">
            <a:avLst/>
          </a:prstGeom>
        </p:spPr>
      </p:pic>
      <p:pic>
        <p:nvPicPr>
          <p:cNvPr id="41" name="Рисунок 40" descr="Notepaper.png"/>
          <p:cNvPicPr>
            <a:picLocks noChangeAspect="1"/>
          </p:cNvPicPr>
          <p:nvPr/>
        </p:nvPicPr>
        <p:blipFill>
          <a:blip r:embed="rId4" cstate="print"/>
          <a:srcRect l="47600" t="30365" r="27542" b="43378"/>
          <a:stretch>
            <a:fillRect/>
          </a:stretch>
        </p:blipFill>
        <p:spPr>
          <a:xfrm>
            <a:off x="5930943" y="3211907"/>
            <a:ext cx="1616927" cy="775274"/>
          </a:xfrm>
          <a:prstGeom prst="rect">
            <a:avLst/>
          </a:prstGeom>
        </p:spPr>
      </p:pic>
      <p:pic>
        <p:nvPicPr>
          <p:cNvPr id="42" name="Рисунок 41" descr="Notepaper.png"/>
          <p:cNvPicPr>
            <a:picLocks noChangeAspect="1"/>
          </p:cNvPicPr>
          <p:nvPr/>
        </p:nvPicPr>
        <p:blipFill>
          <a:blip r:embed="rId4" cstate="print"/>
          <a:srcRect l="47600" t="30365" r="27542" b="43378"/>
          <a:stretch>
            <a:fillRect/>
          </a:stretch>
        </p:blipFill>
        <p:spPr>
          <a:xfrm>
            <a:off x="1055650" y="4515049"/>
            <a:ext cx="1722862" cy="765984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5226206" y="1310306"/>
            <a:ext cx="1182375" cy="646331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Русский </a:t>
            </a:r>
            <a:b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язык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114561" y="1520763"/>
            <a:ext cx="1514710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Литература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826912" y="2304447"/>
            <a:ext cx="1759007" cy="646331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Иностранный</a:t>
            </a:r>
            <a:b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язык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2924555" y="4297593"/>
            <a:ext cx="1152145" cy="369332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История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2288098" y="5516790"/>
            <a:ext cx="2140907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Обществознание</a:t>
            </a:r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168044" y="2477157"/>
            <a:ext cx="1418465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География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3844460" y="3438332"/>
            <a:ext cx="1544012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Математика</a:t>
            </a:r>
            <a:endParaRPr lang="ru-RU" dirty="0"/>
          </a:p>
        </p:txBody>
      </p:sp>
      <p:pic>
        <p:nvPicPr>
          <p:cNvPr id="60" name="Рисунок 59" descr="Notepaper.png"/>
          <p:cNvPicPr>
            <a:picLocks noChangeAspect="1"/>
          </p:cNvPicPr>
          <p:nvPr/>
        </p:nvPicPr>
        <p:blipFill>
          <a:blip r:embed="rId4" cstate="print"/>
          <a:srcRect l="47033" r="7365" b="69198"/>
          <a:stretch>
            <a:fillRect/>
          </a:stretch>
        </p:blipFill>
        <p:spPr>
          <a:xfrm>
            <a:off x="208158" y="3612207"/>
            <a:ext cx="2456987" cy="806766"/>
          </a:xfrm>
          <a:prstGeom prst="rect">
            <a:avLst/>
          </a:prstGeom>
        </p:spPr>
      </p:pic>
      <p:sp>
        <p:nvSpPr>
          <p:cNvPr id="62" name="Прямоугольник 61"/>
          <p:cNvSpPr/>
          <p:nvPr/>
        </p:nvSpPr>
        <p:spPr>
          <a:xfrm>
            <a:off x="565071" y="3758000"/>
            <a:ext cx="1765804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Информатика</a:t>
            </a:r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178407" y="3378237"/>
            <a:ext cx="1026243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cs typeface="Arial" pitchFamily="34" charset="0"/>
              </a:rPr>
              <a:t>Физика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1207895" y="4694392"/>
            <a:ext cx="1286764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Биология</a:t>
            </a:r>
            <a:endParaRPr lang="ru-RU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4713958" y="4336623"/>
            <a:ext cx="930063" cy="369332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Химия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195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ПООП ООО с 1 сентября 2022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вал 2"/>
          <p:cNvSpPr/>
          <p:nvPr/>
        </p:nvSpPr>
        <p:spPr>
          <a:xfrm>
            <a:off x="2596551" y="4632385"/>
            <a:ext cx="2570672" cy="3364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117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61" y="120770"/>
            <a:ext cx="8392877" cy="6124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9132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8b07011334f027370f72a6891e29b14.png"/>
          <p:cNvPicPr>
            <a:picLocks noChangeAspect="1"/>
          </p:cNvPicPr>
          <p:nvPr/>
        </p:nvPicPr>
        <p:blipFill>
          <a:blip r:embed="rId2" cstate="print"/>
          <a:srcRect t="3988" r="75279" b="66636"/>
          <a:stretch>
            <a:fillRect/>
          </a:stretch>
        </p:blipFill>
        <p:spPr>
          <a:xfrm>
            <a:off x="4423467" y="179751"/>
            <a:ext cx="4720535" cy="290635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675477" y="348646"/>
            <a:ext cx="4038601" cy="2031325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Нельзя. Требований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 результатам по годам 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обучения нет для родных языка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литературы, основ духовно-нравственной культуры народов России. Предметы надо изучать и аттестацию проводить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Рисунок 10" descr="bubble-2244298_12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6971" y="-32657"/>
            <a:ext cx="3806371" cy="3542881"/>
          </a:xfrm>
          <a:prstGeom prst="rect">
            <a:avLst/>
          </a:prstGeom>
        </p:spPr>
      </p:pic>
      <p:pic>
        <p:nvPicPr>
          <p:cNvPr id="10" name="Рисунок 9" descr="6bb4392565f4a772fd88766b4ccf9912.png"/>
          <p:cNvPicPr>
            <a:picLocks noChangeAspect="1"/>
          </p:cNvPicPr>
          <p:nvPr/>
        </p:nvPicPr>
        <p:blipFill>
          <a:blip r:embed="rId4" cstate="print"/>
          <a:srcRect t="52063"/>
          <a:stretch>
            <a:fillRect/>
          </a:stretch>
        </p:blipFill>
        <p:spPr>
          <a:xfrm>
            <a:off x="870858" y="3973287"/>
            <a:ext cx="6858000" cy="3287486"/>
          </a:xfrm>
          <a:prstGeom prst="rect">
            <a:avLst/>
          </a:prstGeom>
        </p:spPr>
      </p:pic>
      <p:pic>
        <p:nvPicPr>
          <p:cNvPr id="4" name="Содержимое 3" descr="682b5b0eb91e0a6a13d756901298d066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 l="24632" r="29546"/>
          <a:stretch>
            <a:fillRect/>
          </a:stretch>
        </p:blipFill>
        <p:spPr>
          <a:xfrm>
            <a:off x="0" y="2201863"/>
            <a:ext cx="2159000" cy="4711700"/>
          </a:xfrm>
        </p:spPr>
      </p:pic>
      <p:pic>
        <p:nvPicPr>
          <p:cNvPr id="5" name="Рисунок 4" descr="d7010356786b74f8e45200afd2a4eb54.png"/>
          <p:cNvPicPr>
            <a:picLocks noChangeAspect="1"/>
          </p:cNvPicPr>
          <p:nvPr/>
        </p:nvPicPr>
        <p:blipFill>
          <a:blip r:embed="rId6" cstate="print"/>
          <a:srcRect l="23357" r="28878"/>
          <a:stretch>
            <a:fillRect/>
          </a:stretch>
        </p:blipFill>
        <p:spPr>
          <a:xfrm>
            <a:off x="6531430" y="2298700"/>
            <a:ext cx="2349500" cy="47625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61599" y="412145"/>
            <a:ext cx="2654060" cy="1754326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Можно ли </a:t>
            </a:r>
            <a:b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изучать предмет</a:t>
            </a:r>
            <a:b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основной школе, </a:t>
            </a:r>
            <a:b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если нет требований </a:t>
            </a:r>
            <a:b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 результатам </a:t>
            </a:r>
            <a:b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 годам обучения?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5" name="Рисунок 14" descr="57535451_d7587b124a3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9715" y="2463801"/>
            <a:ext cx="2089176" cy="244202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733800" y="3124200"/>
            <a:ext cx="1800052" cy="923330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п. 25.3.2 </a:t>
            </a:r>
            <a:br>
              <a:rPr lang="ru-RU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обновленного ФГОС ООО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6bb4392565f4a772fd88766b4ccf9912.png"/>
          <p:cNvPicPr>
            <a:picLocks noChangeAspect="1"/>
          </p:cNvPicPr>
          <p:nvPr/>
        </p:nvPicPr>
        <p:blipFill>
          <a:blip r:embed="rId2" cstate="print"/>
          <a:srcRect t="52063"/>
          <a:stretch>
            <a:fillRect/>
          </a:stretch>
        </p:blipFill>
        <p:spPr>
          <a:xfrm>
            <a:off x="1315360" y="3274787"/>
            <a:ext cx="6858000" cy="3287486"/>
          </a:xfrm>
          <a:prstGeom prst="rect">
            <a:avLst/>
          </a:prstGeom>
        </p:spPr>
      </p:pic>
      <p:pic>
        <p:nvPicPr>
          <p:cNvPr id="9" name="Рисунок 8" descr="transparent-network-6.png"/>
          <p:cNvPicPr>
            <a:picLocks noChangeAspect="1"/>
          </p:cNvPicPr>
          <p:nvPr/>
        </p:nvPicPr>
        <p:blipFill>
          <a:blip r:embed="rId3" cstate="print"/>
          <a:srcRect r="87500"/>
          <a:stretch>
            <a:fillRect/>
          </a:stretch>
        </p:blipFill>
        <p:spPr>
          <a:xfrm flipH="1">
            <a:off x="8055430" y="402780"/>
            <a:ext cx="1099457" cy="2670709"/>
          </a:xfrm>
          <a:prstGeom prst="rect">
            <a:avLst/>
          </a:prstGeom>
        </p:spPr>
      </p:pic>
      <p:pic>
        <p:nvPicPr>
          <p:cNvPr id="8" name="Рисунок 7" descr="transparent-network-6.png"/>
          <p:cNvPicPr>
            <a:picLocks noChangeAspect="1"/>
          </p:cNvPicPr>
          <p:nvPr/>
        </p:nvPicPr>
        <p:blipFill>
          <a:blip r:embed="rId3" cstate="print"/>
          <a:srcRect r="87500"/>
          <a:stretch>
            <a:fillRect/>
          </a:stretch>
        </p:blipFill>
        <p:spPr>
          <a:xfrm>
            <a:off x="0" y="446314"/>
            <a:ext cx="1143000" cy="2670709"/>
          </a:xfrm>
          <a:prstGeom prst="rect">
            <a:avLst/>
          </a:prstGeom>
        </p:spPr>
      </p:pic>
      <p:pic>
        <p:nvPicPr>
          <p:cNvPr id="4" name="Рисунок 3" descr="transparent-network-6.png"/>
          <p:cNvPicPr>
            <a:picLocks noChangeAspect="1"/>
          </p:cNvPicPr>
          <p:nvPr/>
        </p:nvPicPr>
        <p:blipFill>
          <a:blip r:embed="rId3" cstate="print"/>
          <a:srcRect b="55980"/>
          <a:stretch>
            <a:fillRect/>
          </a:stretch>
        </p:blipFill>
        <p:spPr>
          <a:xfrm>
            <a:off x="0" y="2"/>
            <a:ext cx="9144000" cy="1175657"/>
          </a:xfrm>
          <a:prstGeom prst="rect">
            <a:avLst/>
          </a:prstGeom>
        </p:spPr>
      </p:pic>
      <p:pic>
        <p:nvPicPr>
          <p:cNvPr id="7" name="Рисунок 6" descr="1837204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74886">
            <a:off x="0" y="203598"/>
            <a:ext cx="9144000" cy="6450807"/>
          </a:xfrm>
          <a:prstGeom prst="rect">
            <a:avLst/>
          </a:prstGeom>
        </p:spPr>
      </p:pic>
      <p:pic>
        <p:nvPicPr>
          <p:cNvPr id="6" name="Рисунок 5" descr="14G58PIC1RFEzTcUaiCjh_PIC2018.png"/>
          <p:cNvPicPr>
            <a:picLocks noChangeAspect="1"/>
          </p:cNvPicPr>
          <p:nvPr/>
        </p:nvPicPr>
        <p:blipFill>
          <a:blip r:embed="rId5" cstate="print"/>
          <a:srcRect l="3502" t="36094" b="20000"/>
          <a:stretch>
            <a:fillRect/>
          </a:stretch>
        </p:blipFill>
        <p:spPr>
          <a:xfrm>
            <a:off x="914403" y="3560203"/>
            <a:ext cx="7248066" cy="3297797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" y="299986"/>
            <a:ext cx="8926285" cy="89889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 w="9525">
                  <a:solidFill>
                    <a:srgbClr val="129481"/>
                  </a:solidFill>
                  <a:prstDash val="solid"/>
                </a:ln>
                <a:solidFill>
                  <a:srgbClr val="00F6A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>
                <a:ln w="1905"/>
                <a:solidFill>
                  <a:srgbClr val="B900F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Что необходимо сделать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94351" y="1203252"/>
            <a:ext cx="6806650" cy="1200329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Подготовить новые ООП;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Переделать рабочие программы;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12948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Создать новую Программу воспитания.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85668" y="2510749"/>
            <a:ext cx="5848709" cy="1107996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Обновленный ФГОС </a:t>
            </a:r>
          </a:p>
          <a:p>
            <a:pPr algn="ctr"/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основного общего образования </a:t>
            </a:r>
            <a:br>
              <a:rPr lang="ru-RU" sz="2200" b="1" i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упростит контроль результатов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Image-digit.png"/>
          <p:cNvPicPr>
            <a:picLocks noChangeAspect="1"/>
          </p:cNvPicPr>
          <p:nvPr/>
        </p:nvPicPr>
        <p:blipFill>
          <a:blip r:embed="rId2" cstate="print"/>
          <a:srcRect b="635"/>
          <a:stretch>
            <a:fillRect/>
          </a:stretch>
        </p:blipFill>
        <p:spPr>
          <a:xfrm>
            <a:off x="2412345" y="0"/>
            <a:ext cx="6731655" cy="6814456"/>
          </a:xfrm>
          <a:prstGeom prst="rect">
            <a:avLst/>
          </a:prstGeom>
        </p:spPr>
      </p:pic>
      <p:pic>
        <p:nvPicPr>
          <p:cNvPr id="16" name="Рисунок 15" descr="md_5b1de4f808f7e.pn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rcRect l="15084" t="1130" r="10756" b="5265"/>
          <a:stretch>
            <a:fillRect/>
          </a:stretch>
        </p:blipFill>
        <p:spPr>
          <a:xfrm>
            <a:off x="127000" y="0"/>
            <a:ext cx="4800600" cy="69596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756279" y="1580634"/>
            <a:ext cx="3688723" cy="1200329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01C3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Разработчики ФГОС исключили второй иностранный язык из списка обязательных предметов</a:t>
            </a:r>
            <a:endParaRPr lang="ru-RU" dirty="0">
              <a:solidFill>
                <a:srgbClr val="101C3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3379" y="3257036"/>
            <a:ext cx="4095123" cy="1200329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01C3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Школа вносит предмет «Второй иностранный язык», если есть условия для изучения и его выбрали родители школьников</a:t>
            </a:r>
            <a:endParaRPr lang="ru-RU" dirty="0">
              <a:solidFill>
                <a:srgbClr val="101C3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8779" y="5098534"/>
            <a:ext cx="4095123" cy="1477328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rgbClr val="101C32"/>
                </a:solidFill>
                <a:latin typeface="Arial" pitchFamily="34" charset="0"/>
                <a:cs typeface="Arial" pitchFamily="34" charset="0"/>
              </a:rPr>
              <a:t>Школа может предложить этот предмет ученикам в перечне курсов по выбору </a:t>
            </a:r>
            <a:br>
              <a:rPr lang="ru-RU" b="1" dirty="0">
                <a:solidFill>
                  <a:srgbClr val="101C3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101C32"/>
                </a:solidFill>
                <a:latin typeface="Arial" pitchFamily="34" charset="0"/>
                <a:cs typeface="Arial" pitchFamily="34" charset="0"/>
              </a:rPr>
              <a:t>(п. 25.3.2 обновленного</a:t>
            </a:r>
            <a:br>
              <a:rPr lang="ru-RU" b="1" dirty="0">
                <a:solidFill>
                  <a:srgbClr val="101C3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101C32"/>
                </a:solidFill>
                <a:latin typeface="Arial" pitchFamily="34" charset="0"/>
                <a:cs typeface="Arial" pitchFamily="34" charset="0"/>
              </a:rPr>
              <a:t> ФГОС ООО)</a:t>
            </a:r>
            <a:endParaRPr lang="ru-RU" dirty="0">
              <a:solidFill>
                <a:srgbClr val="101C32"/>
              </a:solidFill>
            </a:endParaRP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-273655" y="668286"/>
            <a:ext cx="4718657" cy="898895"/>
          </a:xfrm>
        </p:spPr>
        <p:txBody>
          <a:bodyPr>
            <a:noAutofit/>
          </a:bodyPr>
          <a:lstStyle/>
          <a:p>
            <a:pPr algn="r"/>
            <a:r>
              <a:rPr lang="ru-RU" sz="3000" b="1" dirty="0">
                <a:ln w="9525">
                  <a:solidFill>
                    <a:srgbClr val="129481"/>
                  </a:solidFill>
                  <a:prstDash val="solid"/>
                </a:ln>
                <a:solidFill>
                  <a:srgbClr val="101C3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Второй </a:t>
            </a:r>
            <a:br>
              <a:rPr lang="ru-RU" sz="3000" b="1" dirty="0">
                <a:ln w="9525">
                  <a:solidFill>
                    <a:srgbClr val="129481"/>
                  </a:solidFill>
                  <a:prstDash val="solid"/>
                </a:ln>
                <a:solidFill>
                  <a:srgbClr val="101C3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000" b="1" dirty="0">
                <a:ln w="9525">
                  <a:solidFill>
                    <a:srgbClr val="129481"/>
                  </a:solidFill>
                  <a:prstDash val="solid"/>
                </a:ln>
                <a:solidFill>
                  <a:srgbClr val="101C3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иностранный язык</a:t>
            </a:r>
          </a:p>
        </p:txBody>
      </p:sp>
      <p:pic>
        <p:nvPicPr>
          <p:cNvPr id="22" name="Рисунок 21" descr="logo-emblem-symbol-bookmark-photos-7205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0549" y="5207000"/>
            <a:ext cx="4433453" cy="12192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744079" y="5200134"/>
            <a:ext cx="4361823" cy="923330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Требования по второму иностранному языку есть 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 п. 40.3 обновленного ФГОС ООО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400594"/>
            <a:ext cx="9144000" cy="2394857"/>
            <a:chOff x="0" y="0"/>
            <a:chExt cx="9144000" cy="2670709"/>
          </a:xfrm>
        </p:grpSpPr>
        <p:pic>
          <p:nvPicPr>
            <p:cNvPr id="4" name="Рисунок 3" descr="transparent-network-6.png"/>
            <p:cNvPicPr>
              <a:picLocks noChangeAspect="1"/>
            </p:cNvPicPr>
            <p:nvPr/>
          </p:nvPicPr>
          <p:blipFill>
            <a:blip r:embed="rId2" cstate="print"/>
            <a:srcRect r="51806"/>
            <a:stretch>
              <a:fillRect/>
            </a:stretch>
          </p:blipFill>
          <p:spPr>
            <a:xfrm>
              <a:off x="0" y="0"/>
              <a:ext cx="4406900" cy="2670709"/>
            </a:xfrm>
            <a:prstGeom prst="rect">
              <a:avLst/>
            </a:prstGeom>
          </p:spPr>
        </p:pic>
        <p:pic>
          <p:nvPicPr>
            <p:cNvPr id="8" name="Рисунок 7" descr="transparent-network-6.png"/>
            <p:cNvPicPr>
              <a:picLocks noChangeAspect="1"/>
            </p:cNvPicPr>
            <p:nvPr/>
          </p:nvPicPr>
          <p:blipFill>
            <a:blip r:embed="rId2" cstate="print"/>
            <a:srcRect r="51806"/>
            <a:stretch>
              <a:fillRect/>
            </a:stretch>
          </p:blipFill>
          <p:spPr>
            <a:xfrm flipH="1">
              <a:off x="4381500" y="0"/>
              <a:ext cx="4762500" cy="2670709"/>
            </a:xfrm>
            <a:prstGeom prst="rect">
              <a:avLst/>
            </a:prstGeom>
          </p:spPr>
        </p:pic>
      </p:grpSp>
      <p:pic>
        <p:nvPicPr>
          <p:cNvPr id="11" name="Рисунок 10" descr="22Q58PICm7ry58PICSf37vcdc_PIC2018.png"/>
          <p:cNvPicPr>
            <a:picLocks noChangeAspect="1"/>
          </p:cNvPicPr>
          <p:nvPr/>
        </p:nvPicPr>
        <p:blipFill>
          <a:blip r:embed="rId3" cstate="print"/>
          <a:srcRect t="7003" r="47172" b="68222"/>
          <a:stretch>
            <a:fillRect/>
          </a:stretch>
        </p:blipFill>
        <p:spPr>
          <a:xfrm>
            <a:off x="3666682" y="3502026"/>
            <a:ext cx="4893118" cy="2670175"/>
          </a:xfrm>
          <a:prstGeom prst="rect">
            <a:avLst/>
          </a:prstGeom>
        </p:spPr>
      </p:pic>
      <p:pic>
        <p:nvPicPr>
          <p:cNvPr id="12" name="Рисунок 11" descr="sm_ful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1649" y="4029982"/>
            <a:ext cx="2857500" cy="2571750"/>
          </a:xfrm>
          <a:prstGeom prst="rect">
            <a:avLst/>
          </a:prstGeom>
        </p:spPr>
      </p:pic>
      <p:pic>
        <p:nvPicPr>
          <p:cNvPr id="24" name="Рисунок 23" descr="22Q58PICm7ry58PICSf37vcdc_PIC2018.png"/>
          <p:cNvPicPr>
            <a:picLocks noChangeAspect="1"/>
          </p:cNvPicPr>
          <p:nvPr/>
        </p:nvPicPr>
        <p:blipFill>
          <a:blip r:embed="rId3" cstate="print"/>
          <a:srcRect l="52282" t="7003" b="68222"/>
          <a:stretch>
            <a:fillRect/>
          </a:stretch>
        </p:blipFill>
        <p:spPr>
          <a:xfrm>
            <a:off x="4521200" y="1606550"/>
            <a:ext cx="4787900" cy="2497364"/>
          </a:xfrm>
          <a:prstGeom prst="rect">
            <a:avLst/>
          </a:prstGeom>
        </p:spPr>
      </p:pic>
      <p:pic>
        <p:nvPicPr>
          <p:cNvPr id="25" name="Рисунок 24" descr="arrow-banner-2.png"/>
          <p:cNvPicPr>
            <a:picLocks noChangeAspect="1"/>
          </p:cNvPicPr>
          <p:nvPr/>
        </p:nvPicPr>
        <p:blipFill>
          <a:blip r:embed="rId5" cstate="print"/>
          <a:srcRect l="4595"/>
          <a:stretch>
            <a:fillRect/>
          </a:stretch>
        </p:blipFill>
        <p:spPr>
          <a:xfrm>
            <a:off x="205014" y="1468666"/>
            <a:ext cx="4483101" cy="2382157"/>
          </a:xfrm>
          <a:prstGeom prst="rect">
            <a:avLst/>
          </a:prstGeom>
        </p:spPr>
      </p:pic>
      <p:grpSp>
        <p:nvGrpSpPr>
          <p:cNvPr id="13" name="Group 96"/>
          <p:cNvGrpSpPr>
            <a:grpSpLocks/>
          </p:cNvGrpSpPr>
          <p:nvPr/>
        </p:nvGrpSpPr>
        <p:grpSpPr bwMode="auto">
          <a:xfrm>
            <a:off x="879565" y="198079"/>
            <a:ext cx="7156490" cy="642691"/>
            <a:chOff x="1287" y="3365"/>
            <a:chExt cx="3165" cy="334"/>
          </a:xfrm>
        </p:grpSpPr>
        <p:sp>
          <p:nvSpPr>
            <p:cNvPr id="14" name="AutoShape 43"/>
            <p:cNvSpPr>
              <a:spLocks noChangeArrowheads="1"/>
            </p:cNvSpPr>
            <p:nvPr/>
          </p:nvSpPr>
          <p:spPr bwMode="gray">
            <a:xfrm>
              <a:off x="1412" y="3365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9" name="Picture 87" descr="Picture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7" y="3499"/>
              <a:ext cx="230" cy="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 Box 52"/>
            <p:cNvSpPr txBox="1">
              <a:spLocks noChangeArrowheads="1"/>
            </p:cNvSpPr>
            <p:nvPr/>
          </p:nvSpPr>
          <p:spPr bwMode="gray">
            <a:xfrm>
              <a:off x="1515" y="3381"/>
              <a:ext cx="2873" cy="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Личностные результаты</a:t>
              </a:r>
              <a:endPara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36525" y="1964037"/>
            <a:ext cx="2489200" cy="1477328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 обновленном ФГОС разделили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личностные результаты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на две группы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59842" y="2444234"/>
            <a:ext cx="1056700" cy="646331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(п. 9.1 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 п. 9.2)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83894" y="2253734"/>
            <a:ext cx="3702908" cy="1200329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Первая группа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социально значимые понятия</a:t>
            </a: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83819" y="4063484"/>
            <a:ext cx="3702908" cy="1631216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Вторая группа –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позитивные ценностные отношения и социально значимые навыки, умения и способности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1105</TotalTime>
  <Words>286</Words>
  <Application>Microsoft Office PowerPoint</Application>
  <PresentationFormat>Экран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Office Theme</vt:lpstr>
      <vt:lpstr>23_Тема Office</vt:lpstr>
      <vt:lpstr>Оформление по умолчанию</vt:lpstr>
      <vt:lpstr>1_Оформление по умолчанию</vt:lpstr>
      <vt:lpstr>Родительское собрание «Обновлённый ФГОС начального и основного общего образования»</vt:lpstr>
      <vt:lpstr>Презентация PowerPoint</vt:lpstr>
      <vt:lpstr> В чем отличие  обновленного ФГОС</vt:lpstr>
      <vt:lpstr>ПООП ООО с 1 сентября 2022</vt:lpstr>
      <vt:lpstr>Презентация PowerPoint</vt:lpstr>
      <vt:lpstr>Презентация PowerPoint</vt:lpstr>
      <vt:lpstr> Что необходимо сделать</vt:lpstr>
      <vt:lpstr>Второй  иностранный язык</vt:lpstr>
      <vt:lpstr>Презентация PowerPoint</vt:lpstr>
      <vt:lpstr>Презентация PowerPoint</vt:lpstr>
      <vt:lpstr>Новый перечень УУД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USER</cp:lastModifiedBy>
  <cp:revision>121</cp:revision>
  <dcterms:created xsi:type="dcterms:W3CDTF">2016-11-18T14:12:19Z</dcterms:created>
  <dcterms:modified xsi:type="dcterms:W3CDTF">2022-05-21T19:09:51Z</dcterms:modified>
</cp:coreProperties>
</file>