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6" r:id="rId2"/>
    <p:sldId id="268" r:id="rId3"/>
    <p:sldId id="277" r:id="rId4"/>
    <p:sldId id="260" r:id="rId5"/>
    <p:sldId id="272" r:id="rId6"/>
    <p:sldId id="275" r:id="rId7"/>
    <p:sldId id="265" r:id="rId8"/>
    <p:sldId id="263" r:id="rId9"/>
    <p:sldId id="264" r:id="rId10"/>
    <p:sldId id="256" r:id="rId11"/>
    <p:sldId id="257" r:id="rId12"/>
    <p:sldId id="271" r:id="rId13"/>
    <p:sldId id="270" r:id="rId14"/>
    <p:sldId id="278" r:id="rId15"/>
    <p:sldId id="276" r:id="rId16"/>
    <p:sldId id="259" r:id="rId17"/>
    <p:sldId id="279" r:id="rId18"/>
    <p:sldId id="274" r:id="rId1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55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8136904" cy="3312368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4400" dirty="0"/>
            </a:br>
            <a:br>
              <a:rPr lang="ru-RU" sz="4400" dirty="0"/>
            </a:br>
            <a:br>
              <a:rPr lang="ru-RU" sz="4400" dirty="0"/>
            </a:br>
            <a:br>
              <a:rPr lang="ru-RU" sz="4400" dirty="0"/>
            </a:br>
            <a:r>
              <a:rPr lang="ru-RU" sz="4400" dirty="0">
                <a:solidFill>
                  <a:schemeClr val="accent3"/>
                </a:solidFill>
              </a:rPr>
              <a:t>Классный час</a:t>
            </a:r>
            <a:br>
              <a:rPr lang="ru-RU" sz="4400" dirty="0">
                <a:solidFill>
                  <a:schemeClr val="accent3"/>
                </a:solidFill>
              </a:rPr>
            </a:br>
            <a:r>
              <a:rPr lang="ru-RU" sz="4400" dirty="0">
                <a:solidFill>
                  <a:schemeClr val="accent3"/>
                </a:solidFill>
              </a:rPr>
              <a:t> ко </a:t>
            </a:r>
            <a:r>
              <a:rPr lang="ru-RU" sz="4400" dirty="0">
                <a:solidFill>
                  <a:schemeClr val="accent3"/>
                </a:solidFill>
                <a:effectLst/>
              </a:rPr>
              <a:t>Дню памяти войсковой </a:t>
            </a:r>
            <a:br>
              <a:rPr lang="ru-RU" sz="4400" dirty="0">
                <a:solidFill>
                  <a:schemeClr val="accent3"/>
                </a:solidFill>
                <a:effectLst/>
              </a:rPr>
            </a:br>
            <a:r>
              <a:rPr lang="ru-RU" sz="4400" dirty="0">
                <a:solidFill>
                  <a:schemeClr val="accent3"/>
                </a:solidFill>
                <a:effectLst/>
              </a:rPr>
              <a:t>казачьей славы</a:t>
            </a:r>
            <a:br>
              <a:rPr lang="ru-RU" sz="4400" dirty="0">
                <a:solidFill>
                  <a:schemeClr val="accent3"/>
                </a:solidFill>
                <a:effectLst/>
              </a:rPr>
            </a:br>
            <a:r>
              <a:rPr lang="ru-RU" sz="5400" dirty="0">
                <a:solidFill>
                  <a:schemeClr val="accent3"/>
                </a:solidFill>
              </a:rPr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717032"/>
            <a:ext cx="7772400" cy="187220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5400" dirty="0">
                <a:solidFill>
                  <a:srgbClr val="C00000"/>
                </a:solidFill>
              </a:rPr>
              <a:t>«Воинская слава</a:t>
            </a:r>
          </a:p>
          <a:p>
            <a:pPr algn="ctr"/>
            <a:r>
              <a:rPr lang="ru-RU" sz="5400" dirty="0">
                <a:solidFill>
                  <a:srgbClr val="C00000"/>
                </a:solidFill>
              </a:rPr>
              <a:t>казаков»</a:t>
            </a:r>
          </a:p>
          <a:p>
            <a:r>
              <a:rPr lang="ru-RU" sz="2500" dirty="0">
                <a:solidFill>
                  <a:schemeClr val="tx1"/>
                </a:solidFill>
              </a:rPr>
              <a:t>Выполнил: ученик </a:t>
            </a:r>
          </a:p>
          <a:p>
            <a:r>
              <a:rPr lang="ru-RU" sz="2500" dirty="0">
                <a:solidFill>
                  <a:schemeClr val="tx1"/>
                </a:solidFill>
              </a:rPr>
              <a:t>8класса Илюшин М.                                            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</a:p>
          <a:p>
            <a:pPr algn="ctr"/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940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126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Слайд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981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51114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Казаки и Великая Отечественная война</a:t>
            </a:r>
            <a:endParaRPr lang="ru-RU" sz="3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764704"/>
            <a:ext cx="4968552" cy="59766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Казаки  с честью и славой пронесли по военной тропе эстафету побед предшествовавших поколений. </a:t>
            </a:r>
          </a:p>
          <a:p>
            <a:pPr marL="0" indent="0"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 началом войны в казачьих станицах началось формирование добровольных сотен. На сборные пункты казаки прибывали на колхозных лошадях со своим обмундированием и холодным оружием.</a:t>
            </a:r>
          </a:p>
          <a:p>
            <a:pPr marL="0" indent="0"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Особо проявили себя казачьи части летом 1942 года, когда немцы наступали на Сталинград и Кавказ. Наспех сформированные казацкие отряды на колхозных лошадях, без достаточного количества стрелкового оружия, лишенные поддержки танков, артиллерии, саперов, без зенитного прикрытия, один на один пытались остановить сильного противника. Они прыгали с седел на броню танков, закрывали смотровые щели бурками и шинелями, поджигали машины бутылками с зажигательной смесью.</a:t>
            </a:r>
          </a:p>
          <a:p>
            <a:pPr marL="0" indent="0"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Именно казаков изображали немцы на своих агитационных плакатах жестокими бандитами, их  –пруссаки считали наиболее опасными противниками</a:t>
            </a:r>
            <a:r>
              <a:rPr lang="ru-RU" sz="1700" dirty="0"/>
              <a:t>.</a:t>
            </a:r>
          </a:p>
          <a:p>
            <a:endParaRPr lang="ru-RU" sz="16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3281626" cy="370939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286069"/>
            <a:ext cx="3456384" cy="4098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9256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67544" y="188640"/>
            <a:ext cx="8043040" cy="1008112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Подвиги казаков-воинов в годы Великой Отечественной войны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idx="2"/>
          </p:nvPr>
        </p:nvSpPr>
        <p:spPr>
          <a:xfrm>
            <a:off x="5076056" y="1988840"/>
            <a:ext cx="3925887" cy="256063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half" idx="1"/>
          </p:nvPr>
        </p:nvSpPr>
        <p:spPr>
          <a:xfrm>
            <a:off x="323528" y="1268760"/>
            <a:ext cx="4680521" cy="525658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Ярким примером казачьего боевого духа стал подвиг донского казака, участника Первой мировой войны, полного георгиевского кавалера Константина Иосифовича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Недорубова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бою под Кущевской 2 августа 1942 года эскадрон 52-летнего К.И.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Недорубова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уничтожил свыше 200 солдат противника, из которых 70 солдат и офицеров зарубил он лично. За подвиг под станицей Кущевской старшему лейтенанту К.И.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Недорубову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присвоено звание Героя Советского Союза.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этом бою принимал участие и его сын Николай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Недорубов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88840"/>
            <a:ext cx="3925887" cy="256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7460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021г РАБОТА С КАДЕТАМИ\стенгазета рисунки\стихс и пословиц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19" y="153082"/>
            <a:ext cx="8688369" cy="651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487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4752528" cy="64807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«ГДЕ ВРАГ, ТАМ И КАЗАК»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292080" y="548680"/>
            <a:ext cx="3384376" cy="5832648"/>
          </a:xfrm>
        </p:spPr>
        <p:txBody>
          <a:bodyPr>
            <a:normAutofit fontScale="92500" lnSpcReduction="20000"/>
          </a:bodyPr>
          <a:lstStyle/>
          <a:p>
            <a:pPr algn="ctr"/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Казак - всегда непревзойденный воин.</a:t>
            </a:r>
          </a:p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равных не имел себе в сражении.</a:t>
            </a:r>
          </a:p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уходил захватчик без расплаты</a:t>
            </a:r>
          </a:p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это без преувеличенья.</a:t>
            </a:r>
          </a:p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усилить войско перед боем,</a:t>
            </a:r>
          </a:p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Самоотверженностью,</a:t>
            </a:r>
          </a:p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мужеством, отвагой</a:t>
            </a:r>
          </a:p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Дух воинский он поднимал войскам.</a:t>
            </a:r>
          </a:p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Приемами, владея боевыми,</a:t>
            </a:r>
          </a:p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Казак в бою мог удивить:</a:t>
            </a:r>
          </a:p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Двух- трех противников осилить,</a:t>
            </a:r>
          </a:p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 лучшем случае, пленить.</a:t>
            </a:r>
          </a:p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Откуда мужество и сила?</a:t>
            </a:r>
          </a:p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 казачества хранить</a:t>
            </a:r>
          </a:p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с детства и до старости обязан,</a:t>
            </a:r>
          </a:p>
          <a:p>
            <a:pPr algn="ctr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Духовность и физическую силу  подтвердить.</a:t>
            </a:r>
          </a:p>
          <a:p>
            <a:endParaRPr lang="ru-RU" sz="1900" dirty="0"/>
          </a:p>
          <a:p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94" y="1844824"/>
            <a:ext cx="4800534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7937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ФОТО\slide_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722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89895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6268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0130"/>
            <a:ext cx="8568952" cy="636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340768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84303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33400"/>
            <a:ext cx="7683000" cy="1023392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18 октября – День памяти войсковой казачьей славы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2"/>
          </p:nvPr>
        </p:nvSpPr>
        <p:spPr>
          <a:xfrm>
            <a:off x="5737309" y="1340768"/>
            <a:ext cx="3083163" cy="4536504"/>
          </a:xfrm>
        </p:spPr>
        <p:txBody>
          <a:bodyPr>
            <a:normAutofit/>
          </a:bodyPr>
          <a:lstStyle/>
          <a:p>
            <a:br>
              <a:rPr lang="ru-RU" b="1" dirty="0"/>
            </a:br>
            <a:r>
              <a:rPr lang="ru-RU" sz="2000" b="1" dirty="0"/>
              <a:t>Это </a:t>
            </a:r>
            <a:r>
              <a:rPr lang="ru-RU" sz="2000" dirty="0"/>
              <a:t>памятная дата, которую нужно помнить и которой стоит гордиться. Как и славными людьми – казаками, без которых Россия не была бы такой, какой является сейчас.. И не были бы такими восточнославянские государства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539552" y="1772816"/>
            <a:ext cx="5197757" cy="38884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5125749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4652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533400"/>
            <a:ext cx="3168352" cy="1383432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Кто такие казаки?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4355976" y="404664"/>
            <a:ext cx="4392487" cy="576064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just"/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Казаки — свободолюбивые люди, по доброй воле шедшие на рубежи своей родины, где им каждую секунду грозила смертельная опасность. 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Казак – лихой, смелый, неустрашимый всадник – это воин с головы до ног, от рождения до смерти. По первому зову бросает казак свои мирные дела, в два-три дня собирается в поход, а на четвертый уже несется на своем степном коне и первым является на бранное поле. 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Они были не только завоевателями, они, вольно или невольно, становились мостом между государством Российским и порубежными народами, посредниками межкультурного и межэтнического общения. 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Недаром Наполеон   сказал «Дайте мне одних лишь казаков, и я покорю всю Европу!», а  Лев Толстой   сказал,  «Казаки создали историю России»!</a:t>
            </a:r>
          </a:p>
          <a:p>
            <a:pPr algn="just"/>
            <a:endParaRPr lang="ru-RU" sz="1200" dirty="0"/>
          </a:p>
          <a:p>
            <a:pPr algn="just"/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8" y="2780928"/>
            <a:ext cx="4301968" cy="252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2258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rodb-v.ru/upload/medialibrary/konkurs-2020/gorditsya-don-svoimi-synami/44_udin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85" y="-1378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94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496944" cy="1152128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Традиция Дня казачьей славы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23528" y="1700808"/>
            <a:ext cx="8496944" cy="4608512"/>
          </a:xfrm>
        </p:spPr>
        <p:txBody>
          <a:bodyPr>
            <a:normAutofit lnSpcReduction="10000"/>
          </a:bodyPr>
          <a:lstStyle/>
          <a:p>
            <a:pPr marL="379476" indent="-342900" algn="just"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праздник отмечали на Руси вплоть до 1920 года. Особо чтили его  кубанские казаки, вспоминавшие в этот день предков, павших в битвах за Отечество. В церкви проходили специальные богослужения, молились за души погибших во время сражений с врагами России.</a:t>
            </a:r>
          </a:p>
          <a:p>
            <a:pPr marL="379476" indent="-342900" algn="just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 же традиция уходит далеко в века и, говорят, возникла после знаменитого «Азовского сидения» в октябре 1641 года, когда отступили турецкие войска от Азова, так и не сумев побороть донских казаков. В октябре же – это уже из эпохи других сражений, в 1760 году – вступили казаки в Берлин. А октябрь 1854-го прославился геройским подвигом казаков в Севастопольскую кампанию… А потом еще была русско-турецкая война, русско-японская, 1-я мировая… Да и во время Великой Отечественной войны казаки не посрамили чести своих дедов-прадедов.</a:t>
            </a:r>
          </a:p>
          <a:p>
            <a:pPr marL="379476" indent="-342900" algn="just">
              <a:buFont typeface="Wingdings" panose="05000000000000000000" pitchFamily="2" charset="2"/>
              <a:buChar char="Ø"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652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6013"/>
            <a:ext cx="8568952" cy="642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0513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loud.prezentacii.org/19/08/158535/images/screen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" y="80628"/>
            <a:ext cx="9144000" cy="677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767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ds05.infourok.ru/uploads/ex/12b5/00106664-aca250cd/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486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ds04.infourok.ru/uploads/ex/03cf/0001635e-7988b01b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06" y="2008"/>
            <a:ext cx="8985812" cy="673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533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376</TotalTime>
  <Words>693</Words>
  <Application>Microsoft Office PowerPoint</Application>
  <PresentationFormat>Экран (4:3)</PresentationFormat>
  <Paragraphs>43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Times New Roman</vt:lpstr>
      <vt:lpstr>Verdana</vt:lpstr>
      <vt:lpstr>Wingdings</vt:lpstr>
      <vt:lpstr>Wingdings 2</vt:lpstr>
      <vt:lpstr>Аспект</vt:lpstr>
      <vt:lpstr>    Классный час  ко Дню памяти войсковой  казачьей славы  </vt:lpstr>
      <vt:lpstr>18 октября – День памяти войсковой казачьей славы </vt:lpstr>
      <vt:lpstr>Кто такие казаки?</vt:lpstr>
      <vt:lpstr>Презентация PowerPoint</vt:lpstr>
      <vt:lpstr>Традиция Дня казачьей славы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Казаки и Великая Отечественная война</vt:lpstr>
      <vt:lpstr>Подвиги казаков-воинов в годы Великой Отечественной войны</vt:lpstr>
      <vt:lpstr>Презентация PowerPoint</vt:lpstr>
      <vt:lpstr>«ГДЕ ВРАГ, ТАМ И КАЗАК»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Shebalin</cp:lastModifiedBy>
  <cp:revision>41</cp:revision>
  <cp:lastPrinted>2021-10-20T06:34:22Z</cp:lastPrinted>
  <dcterms:created xsi:type="dcterms:W3CDTF">2021-10-20T05:41:06Z</dcterms:created>
  <dcterms:modified xsi:type="dcterms:W3CDTF">2025-04-10T05:45:43Z</dcterms:modified>
</cp:coreProperties>
</file>